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7" r:id="rId4"/>
    <p:sldId id="265" r:id="rId5"/>
    <p:sldId id="266" r:id="rId6"/>
    <p:sldId id="268" r:id="rId7"/>
    <p:sldId id="296" r:id="rId8"/>
    <p:sldId id="269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9" r:id="rId19"/>
    <p:sldId id="306" r:id="rId20"/>
    <p:sldId id="307" r:id="rId21"/>
    <p:sldId id="308" r:id="rId22"/>
    <p:sldId id="315" r:id="rId23"/>
    <p:sldId id="316" r:id="rId24"/>
    <p:sldId id="311" r:id="rId25"/>
    <p:sldId id="312" r:id="rId26"/>
    <p:sldId id="313" r:id="rId27"/>
    <p:sldId id="317" r:id="rId28"/>
    <p:sldId id="319" r:id="rId29"/>
    <p:sldId id="322" r:id="rId30"/>
    <p:sldId id="318" r:id="rId31"/>
    <p:sldId id="320" r:id="rId32"/>
    <p:sldId id="321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8E5"/>
    <a:srgbClr val="C7B69C"/>
    <a:srgbClr val="98BFDA"/>
    <a:srgbClr val="C6C5C5"/>
    <a:srgbClr val="E5E5E5"/>
    <a:srgbClr val="E11622"/>
    <a:srgbClr val="FBD1D3"/>
    <a:srgbClr val="EE5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07E426-FD83-40C5-A4FD-097ACD390006}" v="227" dt="2024-01-05T06:49:43.6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50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130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ysa Fernanda Belici Siborde" userId="6c2b6674-3faa-4767-b9a0-0ce41d852f5f" providerId="ADAL" clId="{8407E426-FD83-40C5-A4FD-097ACD390006}"/>
    <pc:docChg chg="undo custSel addSld delSld modSld sldOrd">
      <pc:chgData name="Laysa Fernanda Belici Siborde" userId="6c2b6674-3faa-4767-b9a0-0ce41d852f5f" providerId="ADAL" clId="{8407E426-FD83-40C5-A4FD-097ACD390006}" dt="2024-01-05T06:49:47.772" v="4760" actId="207"/>
      <pc:docMkLst>
        <pc:docMk/>
      </pc:docMkLst>
      <pc:sldChg chg="addSp delSp modSp mod">
        <pc:chgData name="Laysa Fernanda Belici Siborde" userId="6c2b6674-3faa-4767-b9a0-0ce41d852f5f" providerId="ADAL" clId="{8407E426-FD83-40C5-A4FD-097ACD390006}" dt="2023-12-24T21:00:30.130" v="55" actId="1076"/>
        <pc:sldMkLst>
          <pc:docMk/>
          <pc:sldMk cId="572288444" sldId="267"/>
        </pc:sldMkLst>
        <pc:spChg chg="add mod">
          <ac:chgData name="Laysa Fernanda Belici Siborde" userId="6c2b6674-3faa-4767-b9a0-0ce41d852f5f" providerId="ADAL" clId="{8407E426-FD83-40C5-A4FD-097ACD390006}" dt="2023-12-24T21:00:30.130" v="55" actId="1076"/>
          <ac:spMkLst>
            <pc:docMk/>
            <pc:sldMk cId="572288444" sldId="267"/>
            <ac:spMk id="2" creationId="{89CD70A7-539C-1099-4A7D-15AF615EA82E}"/>
          </ac:spMkLst>
        </pc:spChg>
        <pc:picChg chg="del">
          <ac:chgData name="Laysa Fernanda Belici Siborde" userId="6c2b6674-3faa-4767-b9a0-0ce41d852f5f" providerId="ADAL" clId="{8407E426-FD83-40C5-A4FD-097ACD390006}" dt="2023-12-24T20:58:56.761" v="0" actId="478"/>
          <ac:picMkLst>
            <pc:docMk/>
            <pc:sldMk cId="572288444" sldId="267"/>
            <ac:picMk id="6" creationId="{21479F08-EF43-A03C-8B49-01A55D83ECDD}"/>
          </ac:picMkLst>
        </pc:picChg>
      </pc:sldChg>
      <pc:sldChg chg="addSp delSp modSp mod">
        <pc:chgData name="Laysa Fernanda Belici Siborde" userId="6c2b6674-3faa-4767-b9a0-0ce41d852f5f" providerId="ADAL" clId="{8407E426-FD83-40C5-A4FD-097ACD390006}" dt="2024-01-05T06:02:22.838" v="4637" actId="207"/>
        <pc:sldMkLst>
          <pc:docMk/>
          <pc:sldMk cId="823298111" sldId="268"/>
        </pc:sldMkLst>
        <pc:spChg chg="add mod">
          <ac:chgData name="Laysa Fernanda Belici Siborde" userId="6c2b6674-3faa-4767-b9a0-0ce41d852f5f" providerId="ADAL" clId="{8407E426-FD83-40C5-A4FD-097ACD390006}" dt="2023-12-24T21:02:04.711" v="58" actId="1076"/>
          <ac:spMkLst>
            <pc:docMk/>
            <pc:sldMk cId="823298111" sldId="268"/>
            <ac:spMk id="3" creationId="{65A8B5F7-1559-E557-44A6-99AC53437022}"/>
          </ac:spMkLst>
        </pc:spChg>
        <pc:spChg chg="mod">
          <ac:chgData name="Laysa Fernanda Belici Siborde" userId="6c2b6674-3faa-4767-b9a0-0ce41d852f5f" providerId="ADAL" clId="{8407E426-FD83-40C5-A4FD-097ACD390006}" dt="2024-01-05T06:02:22.838" v="4637" actId="207"/>
          <ac:spMkLst>
            <pc:docMk/>
            <pc:sldMk cId="823298111" sldId="268"/>
            <ac:spMk id="16" creationId="{F8371FBA-51C9-4DD0-44A1-D9024B06E111}"/>
          </ac:spMkLst>
        </pc:spChg>
        <pc:spChg chg="mod">
          <ac:chgData name="Laysa Fernanda Belici Siborde" userId="6c2b6674-3faa-4767-b9a0-0ce41d852f5f" providerId="ADAL" clId="{8407E426-FD83-40C5-A4FD-097ACD390006}" dt="2023-12-24T21:13:41.657" v="461" actId="20577"/>
          <ac:spMkLst>
            <pc:docMk/>
            <pc:sldMk cId="823298111" sldId="268"/>
            <ac:spMk id="27" creationId="{95463A32-5037-8FF0-7673-BEF40B834E6E}"/>
          </ac:spMkLst>
        </pc:spChg>
        <pc:picChg chg="del">
          <ac:chgData name="Laysa Fernanda Belici Siborde" userId="6c2b6674-3faa-4767-b9a0-0ce41d852f5f" providerId="ADAL" clId="{8407E426-FD83-40C5-A4FD-097ACD390006}" dt="2023-12-24T21:01:58.807" v="56" actId="478"/>
          <ac:picMkLst>
            <pc:docMk/>
            <pc:sldMk cId="823298111" sldId="268"/>
            <ac:picMk id="15" creationId="{6779F65A-48ED-1AB9-07E5-0EEE09EE4FAF}"/>
          </ac:picMkLst>
        </pc:picChg>
      </pc:sldChg>
      <pc:sldChg chg="addSp delSp modSp mod">
        <pc:chgData name="Laysa Fernanda Belici Siborde" userId="6c2b6674-3faa-4767-b9a0-0ce41d852f5f" providerId="ADAL" clId="{8407E426-FD83-40C5-A4FD-097ACD390006}" dt="2023-12-28T19:26:47.277" v="1352" actId="1076"/>
        <pc:sldMkLst>
          <pc:docMk/>
          <pc:sldMk cId="3297821022" sldId="269"/>
        </pc:sldMkLst>
        <pc:spChg chg="del">
          <ac:chgData name="Laysa Fernanda Belici Siborde" userId="6c2b6674-3faa-4767-b9a0-0ce41d852f5f" providerId="ADAL" clId="{8407E426-FD83-40C5-A4FD-097ACD390006}" dt="2023-12-24T21:16:53.420" v="510" actId="478"/>
          <ac:spMkLst>
            <pc:docMk/>
            <pc:sldMk cId="3297821022" sldId="269"/>
            <ac:spMk id="5" creationId="{AB775B04-657B-31A1-F4CA-B943ED0E8F26}"/>
          </ac:spMkLst>
        </pc:spChg>
        <pc:spChg chg="del">
          <ac:chgData name="Laysa Fernanda Belici Siborde" userId="6c2b6674-3faa-4767-b9a0-0ce41d852f5f" providerId="ADAL" clId="{8407E426-FD83-40C5-A4FD-097ACD390006}" dt="2023-12-24T21:16:53.420" v="510" actId="478"/>
          <ac:spMkLst>
            <pc:docMk/>
            <pc:sldMk cId="3297821022" sldId="269"/>
            <ac:spMk id="6" creationId="{DE4E2AEE-D413-DA7C-8EF3-C3FB8EE6546B}"/>
          </ac:spMkLst>
        </pc:spChg>
        <pc:spChg chg="del">
          <ac:chgData name="Laysa Fernanda Belici Siborde" userId="6c2b6674-3faa-4767-b9a0-0ce41d852f5f" providerId="ADAL" clId="{8407E426-FD83-40C5-A4FD-097ACD390006}" dt="2023-12-24T21:16:53.420" v="510" actId="478"/>
          <ac:spMkLst>
            <pc:docMk/>
            <pc:sldMk cId="3297821022" sldId="269"/>
            <ac:spMk id="8" creationId="{14E84E26-358A-B03F-ADAB-8B32F4B061E0}"/>
          </ac:spMkLst>
        </pc:spChg>
        <pc:spChg chg="del">
          <ac:chgData name="Laysa Fernanda Belici Siborde" userId="6c2b6674-3faa-4767-b9a0-0ce41d852f5f" providerId="ADAL" clId="{8407E426-FD83-40C5-A4FD-097ACD390006}" dt="2023-12-24T21:16:53.420" v="510" actId="478"/>
          <ac:spMkLst>
            <pc:docMk/>
            <pc:sldMk cId="3297821022" sldId="269"/>
            <ac:spMk id="9" creationId="{8B6A23B7-6BEA-EF18-86A4-EC0F087EE63E}"/>
          </ac:spMkLst>
        </pc:spChg>
        <pc:spChg chg="del">
          <ac:chgData name="Laysa Fernanda Belici Siborde" userId="6c2b6674-3faa-4767-b9a0-0ce41d852f5f" providerId="ADAL" clId="{8407E426-FD83-40C5-A4FD-097ACD390006}" dt="2023-12-24T21:16:53.420" v="510" actId="478"/>
          <ac:spMkLst>
            <pc:docMk/>
            <pc:sldMk cId="3297821022" sldId="269"/>
            <ac:spMk id="10" creationId="{2F0926D7-1AFA-8B3C-96E9-E97987B4E935}"/>
          </ac:spMkLst>
        </pc:spChg>
        <pc:spChg chg="del">
          <ac:chgData name="Laysa Fernanda Belici Siborde" userId="6c2b6674-3faa-4767-b9a0-0ce41d852f5f" providerId="ADAL" clId="{8407E426-FD83-40C5-A4FD-097ACD390006}" dt="2023-12-24T21:16:53.420" v="510" actId="478"/>
          <ac:spMkLst>
            <pc:docMk/>
            <pc:sldMk cId="3297821022" sldId="269"/>
            <ac:spMk id="11" creationId="{4AA10384-4C49-49D7-4D46-CBE1FD46657D}"/>
          </ac:spMkLst>
        </pc:spChg>
        <pc:spChg chg="del">
          <ac:chgData name="Laysa Fernanda Belici Siborde" userId="6c2b6674-3faa-4767-b9a0-0ce41d852f5f" providerId="ADAL" clId="{8407E426-FD83-40C5-A4FD-097ACD390006}" dt="2023-12-24T21:16:53.420" v="510" actId="478"/>
          <ac:spMkLst>
            <pc:docMk/>
            <pc:sldMk cId="3297821022" sldId="269"/>
            <ac:spMk id="12" creationId="{612544CD-452E-5508-1D37-BCE50349AA38}"/>
          </ac:spMkLst>
        </pc:spChg>
        <pc:spChg chg="del">
          <ac:chgData name="Laysa Fernanda Belici Siborde" userId="6c2b6674-3faa-4767-b9a0-0ce41d852f5f" providerId="ADAL" clId="{8407E426-FD83-40C5-A4FD-097ACD390006}" dt="2023-12-24T21:16:53.420" v="510" actId="478"/>
          <ac:spMkLst>
            <pc:docMk/>
            <pc:sldMk cId="3297821022" sldId="269"/>
            <ac:spMk id="13" creationId="{340E0844-49C5-2F83-B501-6575335D20F6}"/>
          </ac:spMkLst>
        </pc:spChg>
        <pc:spChg chg="del">
          <ac:chgData name="Laysa Fernanda Belici Siborde" userId="6c2b6674-3faa-4767-b9a0-0ce41d852f5f" providerId="ADAL" clId="{8407E426-FD83-40C5-A4FD-097ACD390006}" dt="2023-12-24T21:16:53.420" v="510" actId="478"/>
          <ac:spMkLst>
            <pc:docMk/>
            <pc:sldMk cId="3297821022" sldId="269"/>
            <ac:spMk id="14" creationId="{11ABA61F-5F61-6154-1F01-3201CE8BC5D3}"/>
          </ac:spMkLst>
        </pc:spChg>
        <pc:spChg chg="add mod">
          <ac:chgData name="Laysa Fernanda Belici Siborde" userId="6c2b6674-3faa-4767-b9a0-0ce41d852f5f" providerId="ADAL" clId="{8407E426-FD83-40C5-A4FD-097ACD390006}" dt="2023-12-24T21:44:19.321" v="890" actId="113"/>
          <ac:spMkLst>
            <pc:docMk/>
            <pc:sldMk cId="3297821022" sldId="269"/>
            <ac:spMk id="15" creationId="{999065AD-388A-E106-F51C-53CEDDDD9402}"/>
          </ac:spMkLst>
        </pc:spChg>
        <pc:spChg chg="del">
          <ac:chgData name="Laysa Fernanda Belici Siborde" userId="6c2b6674-3faa-4767-b9a0-0ce41d852f5f" providerId="ADAL" clId="{8407E426-FD83-40C5-A4FD-097ACD390006}" dt="2023-12-24T21:16:53.420" v="510" actId="478"/>
          <ac:spMkLst>
            <pc:docMk/>
            <pc:sldMk cId="3297821022" sldId="269"/>
            <ac:spMk id="16" creationId="{2D5D8F6C-AB31-CB8A-0023-A436BD2C7BAE}"/>
          </ac:spMkLst>
        </pc:spChg>
        <pc:spChg chg="del">
          <ac:chgData name="Laysa Fernanda Belici Siborde" userId="6c2b6674-3faa-4767-b9a0-0ce41d852f5f" providerId="ADAL" clId="{8407E426-FD83-40C5-A4FD-097ACD390006}" dt="2023-12-24T21:16:53.420" v="510" actId="478"/>
          <ac:spMkLst>
            <pc:docMk/>
            <pc:sldMk cId="3297821022" sldId="269"/>
            <ac:spMk id="17" creationId="{0739CD31-9418-DF9B-36EE-41A16574BACF}"/>
          </ac:spMkLst>
        </pc:spChg>
        <pc:spChg chg="add mod">
          <ac:chgData name="Laysa Fernanda Belici Siborde" userId="6c2b6674-3faa-4767-b9a0-0ce41d852f5f" providerId="ADAL" clId="{8407E426-FD83-40C5-A4FD-097ACD390006}" dt="2023-12-24T21:44:19.321" v="890" actId="113"/>
          <ac:spMkLst>
            <pc:docMk/>
            <pc:sldMk cId="3297821022" sldId="269"/>
            <ac:spMk id="18" creationId="{29FB9029-27A2-75BA-CEC6-AD49FB6A0D1E}"/>
          </ac:spMkLst>
        </pc:spChg>
        <pc:spChg chg="add mod">
          <ac:chgData name="Laysa Fernanda Belici Siborde" userId="6c2b6674-3faa-4767-b9a0-0ce41d852f5f" providerId="ADAL" clId="{8407E426-FD83-40C5-A4FD-097ACD390006}" dt="2023-12-24T21:44:19.321" v="890" actId="113"/>
          <ac:spMkLst>
            <pc:docMk/>
            <pc:sldMk cId="3297821022" sldId="269"/>
            <ac:spMk id="20" creationId="{2DE3A784-9C55-1657-7897-4B96154A965F}"/>
          </ac:spMkLst>
        </pc:spChg>
        <pc:spChg chg="add mod">
          <ac:chgData name="Laysa Fernanda Belici Siborde" userId="6c2b6674-3faa-4767-b9a0-0ce41d852f5f" providerId="ADAL" clId="{8407E426-FD83-40C5-A4FD-097ACD390006}" dt="2023-12-24T21:44:19.321" v="890" actId="113"/>
          <ac:spMkLst>
            <pc:docMk/>
            <pc:sldMk cId="3297821022" sldId="269"/>
            <ac:spMk id="22" creationId="{E5640007-90CD-C5CC-B336-F216955C9CB1}"/>
          </ac:spMkLst>
        </pc:spChg>
        <pc:spChg chg="add mod">
          <ac:chgData name="Laysa Fernanda Belici Siborde" userId="6c2b6674-3faa-4767-b9a0-0ce41d852f5f" providerId="ADAL" clId="{8407E426-FD83-40C5-A4FD-097ACD390006}" dt="2023-12-24T21:44:19.321" v="890" actId="113"/>
          <ac:spMkLst>
            <pc:docMk/>
            <pc:sldMk cId="3297821022" sldId="269"/>
            <ac:spMk id="24" creationId="{9E980856-D8F0-E0EA-79B2-7EA062B15961}"/>
          </ac:spMkLst>
        </pc:spChg>
        <pc:spChg chg="mod">
          <ac:chgData name="Laysa Fernanda Belici Siborde" userId="6c2b6674-3faa-4767-b9a0-0ce41d852f5f" providerId="ADAL" clId="{8407E426-FD83-40C5-A4FD-097ACD390006}" dt="2023-12-24T21:51:19.047" v="953" actId="20577"/>
          <ac:spMkLst>
            <pc:docMk/>
            <pc:sldMk cId="3297821022" sldId="269"/>
            <ac:spMk id="27" creationId="{95463A32-5037-8FF0-7673-BEF40B834E6E}"/>
          </ac:spMkLst>
        </pc:spChg>
        <pc:spChg chg="del">
          <ac:chgData name="Laysa Fernanda Belici Siborde" userId="6c2b6674-3faa-4767-b9a0-0ce41d852f5f" providerId="ADAL" clId="{8407E426-FD83-40C5-A4FD-097ACD390006}" dt="2023-12-24T21:16:53.420" v="510" actId="478"/>
          <ac:spMkLst>
            <pc:docMk/>
            <pc:sldMk cId="3297821022" sldId="269"/>
            <ac:spMk id="28" creationId="{D360C412-6011-A275-25F1-005B6F685A40}"/>
          </ac:spMkLst>
        </pc:spChg>
        <pc:spChg chg="del">
          <ac:chgData name="Laysa Fernanda Belici Siborde" userId="6c2b6674-3faa-4767-b9a0-0ce41d852f5f" providerId="ADAL" clId="{8407E426-FD83-40C5-A4FD-097ACD390006}" dt="2023-12-24T21:16:53.420" v="510" actId="478"/>
          <ac:spMkLst>
            <pc:docMk/>
            <pc:sldMk cId="3297821022" sldId="269"/>
            <ac:spMk id="29" creationId="{1AC11180-B592-F330-50A1-708654456A9B}"/>
          </ac:spMkLst>
        </pc:spChg>
        <pc:spChg chg="del">
          <ac:chgData name="Laysa Fernanda Belici Siborde" userId="6c2b6674-3faa-4767-b9a0-0ce41d852f5f" providerId="ADAL" clId="{8407E426-FD83-40C5-A4FD-097ACD390006}" dt="2023-12-24T21:16:53.420" v="510" actId="478"/>
          <ac:spMkLst>
            <pc:docMk/>
            <pc:sldMk cId="3297821022" sldId="269"/>
            <ac:spMk id="30" creationId="{328323A7-422A-9177-899F-3697D65AD2AB}"/>
          </ac:spMkLst>
        </pc:spChg>
        <pc:spChg chg="del">
          <ac:chgData name="Laysa Fernanda Belici Siborde" userId="6c2b6674-3faa-4767-b9a0-0ce41d852f5f" providerId="ADAL" clId="{8407E426-FD83-40C5-A4FD-097ACD390006}" dt="2023-12-24T21:16:53.420" v="510" actId="478"/>
          <ac:spMkLst>
            <pc:docMk/>
            <pc:sldMk cId="3297821022" sldId="269"/>
            <ac:spMk id="31" creationId="{8CAF299E-0471-22F1-4B72-1254944F5595}"/>
          </ac:spMkLst>
        </pc:spChg>
        <pc:spChg chg="del">
          <ac:chgData name="Laysa Fernanda Belici Siborde" userId="6c2b6674-3faa-4767-b9a0-0ce41d852f5f" providerId="ADAL" clId="{8407E426-FD83-40C5-A4FD-097ACD390006}" dt="2023-12-24T21:16:53.420" v="510" actId="478"/>
          <ac:spMkLst>
            <pc:docMk/>
            <pc:sldMk cId="3297821022" sldId="269"/>
            <ac:spMk id="32" creationId="{FF0D4287-2636-9644-3832-FF6DEF819075}"/>
          </ac:spMkLst>
        </pc:spChg>
        <pc:spChg chg="add mod">
          <ac:chgData name="Laysa Fernanda Belici Siborde" userId="6c2b6674-3faa-4767-b9a0-0ce41d852f5f" providerId="ADAL" clId="{8407E426-FD83-40C5-A4FD-097ACD390006}" dt="2023-12-24T21:31:53.762" v="799" actId="1076"/>
          <ac:spMkLst>
            <pc:docMk/>
            <pc:sldMk cId="3297821022" sldId="269"/>
            <ac:spMk id="45" creationId="{62F01A58-43FB-E475-BA55-BA35F129A664}"/>
          </ac:spMkLst>
        </pc:spChg>
        <pc:spChg chg="add mod">
          <ac:chgData name="Laysa Fernanda Belici Siborde" userId="6c2b6674-3faa-4767-b9a0-0ce41d852f5f" providerId="ADAL" clId="{8407E426-FD83-40C5-A4FD-097ACD390006}" dt="2023-12-24T21:31:53.762" v="799" actId="1076"/>
          <ac:spMkLst>
            <pc:docMk/>
            <pc:sldMk cId="3297821022" sldId="269"/>
            <ac:spMk id="46" creationId="{4A6C7CB6-2416-3BA5-9AB2-700D51573F11}"/>
          </ac:spMkLst>
        </pc:spChg>
        <pc:spChg chg="add mod">
          <ac:chgData name="Laysa Fernanda Belici Siborde" userId="6c2b6674-3faa-4767-b9a0-0ce41d852f5f" providerId="ADAL" clId="{8407E426-FD83-40C5-A4FD-097ACD390006}" dt="2023-12-24T21:31:53.762" v="799" actId="1076"/>
          <ac:spMkLst>
            <pc:docMk/>
            <pc:sldMk cId="3297821022" sldId="269"/>
            <ac:spMk id="47" creationId="{FD50661C-E116-542A-B356-3392F6DE0944}"/>
          </ac:spMkLst>
        </pc:spChg>
        <pc:spChg chg="add mod">
          <ac:chgData name="Laysa Fernanda Belici Siborde" userId="6c2b6674-3faa-4767-b9a0-0ce41d852f5f" providerId="ADAL" clId="{8407E426-FD83-40C5-A4FD-097ACD390006}" dt="2023-12-24T21:43:40.988" v="888" actId="1035"/>
          <ac:spMkLst>
            <pc:docMk/>
            <pc:sldMk cId="3297821022" sldId="269"/>
            <ac:spMk id="59" creationId="{7EE27086-1460-4666-5ACE-69CA004CD202}"/>
          </ac:spMkLst>
        </pc:spChg>
        <pc:spChg chg="add mod">
          <ac:chgData name="Laysa Fernanda Belici Siborde" userId="6c2b6674-3faa-4767-b9a0-0ce41d852f5f" providerId="ADAL" clId="{8407E426-FD83-40C5-A4FD-097ACD390006}" dt="2023-12-24T21:43:40.988" v="888" actId="1035"/>
          <ac:spMkLst>
            <pc:docMk/>
            <pc:sldMk cId="3297821022" sldId="269"/>
            <ac:spMk id="60" creationId="{FA1BF275-D094-D14C-0979-A32F624B61BF}"/>
          </ac:spMkLst>
        </pc:spChg>
        <pc:spChg chg="add mod">
          <ac:chgData name="Laysa Fernanda Belici Siborde" userId="6c2b6674-3faa-4767-b9a0-0ce41d852f5f" providerId="ADAL" clId="{8407E426-FD83-40C5-A4FD-097ACD390006}" dt="2023-12-24T21:43:40.988" v="888" actId="1035"/>
          <ac:spMkLst>
            <pc:docMk/>
            <pc:sldMk cId="3297821022" sldId="269"/>
            <ac:spMk id="61" creationId="{B55CDEEE-62A3-3455-7C95-DF544AFA4CFA}"/>
          </ac:spMkLst>
        </pc:spChg>
        <pc:spChg chg="add mod">
          <ac:chgData name="Laysa Fernanda Belici Siborde" userId="6c2b6674-3faa-4767-b9a0-0ce41d852f5f" providerId="ADAL" clId="{8407E426-FD83-40C5-A4FD-097ACD390006}" dt="2023-12-24T21:43:40.988" v="888" actId="1035"/>
          <ac:spMkLst>
            <pc:docMk/>
            <pc:sldMk cId="3297821022" sldId="269"/>
            <ac:spMk id="62" creationId="{E09A0B36-C1BD-D186-413C-868E5A3B30FA}"/>
          </ac:spMkLst>
        </pc:spChg>
        <pc:spChg chg="add mod">
          <ac:chgData name="Laysa Fernanda Belici Siborde" userId="6c2b6674-3faa-4767-b9a0-0ce41d852f5f" providerId="ADAL" clId="{8407E426-FD83-40C5-A4FD-097ACD390006}" dt="2023-12-28T19:26:47.277" v="1352" actId="1076"/>
          <ac:spMkLst>
            <pc:docMk/>
            <pc:sldMk cId="3297821022" sldId="269"/>
            <ac:spMk id="63" creationId="{0C3267C9-F374-81F5-5B2B-ABD733983A15}"/>
          </ac:spMkLst>
        </pc:spChg>
        <pc:spChg chg="add mod">
          <ac:chgData name="Laysa Fernanda Belici Siborde" userId="6c2b6674-3faa-4767-b9a0-0ce41d852f5f" providerId="ADAL" clId="{8407E426-FD83-40C5-A4FD-097ACD390006}" dt="2023-12-28T19:26:47.277" v="1352" actId="1076"/>
          <ac:spMkLst>
            <pc:docMk/>
            <pc:sldMk cId="3297821022" sldId="269"/>
            <ac:spMk id="64" creationId="{2F7B523A-D56F-1C7B-E965-F25CF29449A4}"/>
          </ac:spMkLst>
        </pc:spChg>
        <pc:spChg chg="add mod">
          <ac:chgData name="Laysa Fernanda Belici Siborde" userId="6c2b6674-3faa-4767-b9a0-0ce41d852f5f" providerId="ADAL" clId="{8407E426-FD83-40C5-A4FD-097ACD390006}" dt="2023-12-28T19:26:47.277" v="1352" actId="1076"/>
          <ac:spMkLst>
            <pc:docMk/>
            <pc:sldMk cId="3297821022" sldId="269"/>
            <ac:spMk id="65" creationId="{EF7710B3-FFBF-DBD4-1E7D-247786C751DD}"/>
          </ac:spMkLst>
        </pc:spChg>
        <pc:graphicFrameChg chg="add mod modGraphic">
          <ac:chgData name="Laysa Fernanda Belici Siborde" userId="6c2b6674-3faa-4767-b9a0-0ce41d852f5f" providerId="ADAL" clId="{8407E426-FD83-40C5-A4FD-097ACD390006}" dt="2023-12-28T19:26:47.277" v="1352" actId="1076"/>
          <ac:graphicFrameMkLst>
            <pc:docMk/>
            <pc:sldMk cId="3297821022" sldId="269"/>
            <ac:graphicFrameMk id="66" creationId="{28A21F7B-C70E-7B8D-8906-25BFD3C70247}"/>
          </ac:graphicFrameMkLst>
        </pc:graphicFrameChg>
        <pc:picChg chg="add del mod">
          <ac:chgData name="Laysa Fernanda Belici Siborde" userId="6c2b6674-3faa-4767-b9a0-0ce41d852f5f" providerId="ADAL" clId="{8407E426-FD83-40C5-A4FD-097ACD390006}" dt="2023-12-24T21:44:25.076" v="891" actId="478"/>
          <ac:picMkLst>
            <pc:docMk/>
            <pc:sldMk cId="3297821022" sldId="269"/>
            <ac:picMk id="7" creationId="{3A8F0DCF-1E84-3640-FA5A-0AE421F1A02D}"/>
          </ac:picMkLst>
        </pc:picChg>
        <pc:picChg chg="del">
          <ac:chgData name="Laysa Fernanda Belici Siborde" userId="6c2b6674-3faa-4767-b9a0-0ce41d852f5f" providerId="ADAL" clId="{8407E426-FD83-40C5-A4FD-097ACD390006}" dt="2023-12-24T21:16:53.420" v="510" actId="478"/>
          <ac:picMkLst>
            <pc:docMk/>
            <pc:sldMk cId="3297821022" sldId="269"/>
            <ac:picMk id="19" creationId="{E1982A76-DC8A-4C3C-5B7E-C97B2BF94042}"/>
          </ac:picMkLst>
        </pc:picChg>
        <pc:picChg chg="del">
          <ac:chgData name="Laysa Fernanda Belici Siborde" userId="6c2b6674-3faa-4767-b9a0-0ce41d852f5f" providerId="ADAL" clId="{8407E426-FD83-40C5-A4FD-097ACD390006}" dt="2023-12-24T21:16:53.420" v="510" actId="478"/>
          <ac:picMkLst>
            <pc:docMk/>
            <pc:sldMk cId="3297821022" sldId="269"/>
            <ac:picMk id="21" creationId="{4729CBF6-5337-0EA4-0F9D-F21BFD6FA1D2}"/>
          </ac:picMkLst>
        </pc:picChg>
        <pc:picChg chg="del">
          <ac:chgData name="Laysa Fernanda Belici Siborde" userId="6c2b6674-3faa-4767-b9a0-0ce41d852f5f" providerId="ADAL" clId="{8407E426-FD83-40C5-A4FD-097ACD390006}" dt="2023-12-24T21:16:53.420" v="510" actId="478"/>
          <ac:picMkLst>
            <pc:docMk/>
            <pc:sldMk cId="3297821022" sldId="269"/>
            <ac:picMk id="23" creationId="{4A554639-60BB-2B80-0D02-37186CC257CC}"/>
          </ac:picMkLst>
        </pc:picChg>
        <pc:picChg chg="del">
          <ac:chgData name="Laysa Fernanda Belici Siborde" userId="6c2b6674-3faa-4767-b9a0-0ce41d852f5f" providerId="ADAL" clId="{8407E426-FD83-40C5-A4FD-097ACD390006}" dt="2023-12-24T21:16:53.420" v="510" actId="478"/>
          <ac:picMkLst>
            <pc:docMk/>
            <pc:sldMk cId="3297821022" sldId="269"/>
            <ac:picMk id="25" creationId="{8145AA97-53FA-C06C-A02E-8CE7EC31C197}"/>
          </ac:picMkLst>
        </pc:picChg>
        <pc:picChg chg="del">
          <ac:chgData name="Laysa Fernanda Belici Siborde" userId="6c2b6674-3faa-4767-b9a0-0ce41d852f5f" providerId="ADAL" clId="{8407E426-FD83-40C5-A4FD-097ACD390006}" dt="2023-12-24T21:16:53.420" v="510" actId="478"/>
          <ac:picMkLst>
            <pc:docMk/>
            <pc:sldMk cId="3297821022" sldId="269"/>
            <ac:picMk id="26" creationId="{9A56B913-AD3F-ABE2-5A1F-F3730B7026BD}"/>
          </ac:picMkLst>
        </pc:picChg>
        <pc:picChg chg="add mod">
          <ac:chgData name="Laysa Fernanda Belici Siborde" userId="6c2b6674-3faa-4767-b9a0-0ce41d852f5f" providerId="ADAL" clId="{8407E426-FD83-40C5-A4FD-097ACD390006}" dt="2023-12-24T21:25:09.597" v="689"/>
          <ac:picMkLst>
            <pc:docMk/>
            <pc:sldMk cId="3297821022" sldId="269"/>
            <ac:picMk id="34" creationId="{C5DFAC9F-2AF1-7637-D555-3E24737E2115}"/>
          </ac:picMkLst>
        </pc:picChg>
        <pc:picChg chg="add mod">
          <ac:chgData name="Laysa Fernanda Belici Siborde" userId="6c2b6674-3faa-4767-b9a0-0ce41d852f5f" providerId="ADAL" clId="{8407E426-FD83-40C5-A4FD-097ACD390006}" dt="2023-12-24T21:24:33.409" v="613" actId="1076"/>
          <ac:picMkLst>
            <pc:docMk/>
            <pc:sldMk cId="3297821022" sldId="269"/>
            <ac:picMk id="36" creationId="{40547104-4C0F-A0D4-BED7-C5C1BB7C593C}"/>
          </ac:picMkLst>
        </pc:picChg>
        <pc:picChg chg="add mod">
          <ac:chgData name="Laysa Fernanda Belici Siborde" userId="6c2b6674-3faa-4767-b9a0-0ce41d852f5f" providerId="ADAL" clId="{8407E426-FD83-40C5-A4FD-097ACD390006}" dt="2023-12-24T21:26:10.688" v="696" actId="1076"/>
          <ac:picMkLst>
            <pc:docMk/>
            <pc:sldMk cId="3297821022" sldId="269"/>
            <ac:picMk id="38" creationId="{45AD78E3-E9EC-F122-70E7-C21379354609}"/>
          </ac:picMkLst>
        </pc:picChg>
        <pc:picChg chg="add mod">
          <ac:chgData name="Laysa Fernanda Belici Siborde" userId="6c2b6674-3faa-4767-b9a0-0ce41d852f5f" providerId="ADAL" clId="{8407E426-FD83-40C5-A4FD-097ACD390006}" dt="2023-12-24T21:27:14.497" v="701" actId="1076"/>
          <ac:picMkLst>
            <pc:docMk/>
            <pc:sldMk cId="3297821022" sldId="269"/>
            <ac:picMk id="40" creationId="{79AE4471-16ED-5E0E-581D-7D6AB1708955}"/>
          </ac:picMkLst>
        </pc:picChg>
        <pc:picChg chg="add mod">
          <ac:chgData name="Laysa Fernanda Belici Siborde" userId="6c2b6674-3faa-4767-b9a0-0ce41d852f5f" providerId="ADAL" clId="{8407E426-FD83-40C5-A4FD-097ACD390006}" dt="2023-12-24T21:34:58.731" v="814" actId="1076"/>
          <ac:picMkLst>
            <pc:docMk/>
            <pc:sldMk cId="3297821022" sldId="269"/>
            <ac:picMk id="42" creationId="{AFD428E1-D3B1-5D41-B2C1-64F1F03B61BC}"/>
          </ac:picMkLst>
        </pc:picChg>
        <pc:picChg chg="add mod">
          <ac:chgData name="Laysa Fernanda Belici Siborde" userId="6c2b6674-3faa-4767-b9a0-0ce41d852f5f" providerId="ADAL" clId="{8407E426-FD83-40C5-A4FD-097ACD390006}" dt="2023-12-24T21:34:55.845" v="813" actId="1076"/>
          <ac:picMkLst>
            <pc:docMk/>
            <pc:sldMk cId="3297821022" sldId="269"/>
            <ac:picMk id="44" creationId="{789C7783-5FB4-0E71-0395-734C04855DE5}"/>
          </ac:picMkLst>
        </pc:picChg>
        <pc:picChg chg="add mod modCrop">
          <ac:chgData name="Laysa Fernanda Belici Siborde" userId="6c2b6674-3faa-4767-b9a0-0ce41d852f5f" providerId="ADAL" clId="{8407E426-FD83-40C5-A4FD-097ACD390006}" dt="2023-12-24T21:34:53.232" v="812" actId="1076"/>
          <ac:picMkLst>
            <pc:docMk/>
            <pc:sldMk cId="3297821022" sldId="269"/>
            <ac:picMk id="49" creationId="{288EEF5F-4297-0C9F-8EBB-00994B29E936}"/>
          </ac:picMkLst>
        </pc:picChg>
        <pc:picChg chg="add mod">
          <ac:chgData name="Laysa Fernanda Belici Siborde" userId="6c2b6674-3faa-4767-b9a0-0ce41d852f5f" providerId="ADAL" clId="{8407E426-FD83-40C5-A4FD-097ACD390006}" dt="2023-12-24T21:41:58.037" v="840" actId="1076"/>
          <ac:picMkLst>
            <pc:docMk/>
            <pc:sldMk cId="3297821022" sldId="269"/>
            <ac:picMk id="51" creationId="{BA16DF5B-EF29-CDD1-F069-741D92E2F430}"/>
          </ac:picMkLst>
        </pc:picChg>
        <pc:picChg chg="add mod modCrop">
          <ac:chgData name="Laysa Fernanda Belici Siborde" userId="6c2b6674-3faa-4767-b9a0-0ce41d852f5f" providerId="ADAL" clId="{8407E426-FD83-40C5-A4FD-097ACD390006}" dt="2023-12-24T21:41:58.037" v="840" actId="1076"/>
          <ac:picMkLst>
            <pc:docMk/>
            <pc:sldMk cId="3297821022" sldId="269"/>
            <ac:picMk id="53" creationId="{49BCBC41-79DD-A0D2-B2CE-0B1FA76B8D02}"/>
          </ac:picMkLst>
        </pc:picChg>
        <pc:picChg chg="add mod">
          <ac:chgData name="Laysa Fernanda Belici Siborde" userId="6c2b6674-3faa-4767-b9a0-0ce41d852f5f" providerId="ADAL" clId="{8407E426-FD83-40C5-A4FD-097ACD390006}" dt="2023-12-24T21:41:58.037" v="840" actId="1076"/>
          <ac:picMkLst>
            <pc:docMk/>
            <pc:sldMk cId="3297821022" sldId="269"/>
            <ac:picMk id="55" creationId="{9987FBFD-A37F-0BCC-0D81-717613925D5E}"/>
          </ac:picMkLst>
        </pc:picChg>
        <pc:cxnChg chg="add del mod">
          <ac:chgData name="Laysa Fernanda Belici Siborde" userId="6c2b6674-3faa-4767-b9a0-0ce41d852f5f" providerId="ADAL" clId="{8407E426-FD83-40C5-A4FD-097ACD390006}" dt="2023-12-24T21:42:30.965" v="844" actId="478"/>
          <ac:cxnSpMkLst>
            <pc:docMk/>
            <pc:sldMk cId="3297821022" sldId="269"/>
            <ac:cxnSpMk id="57" creationId="{AC24DA21-E55B-D53F-B908-E7C182661205}"/>
          </ac:cxnSpMkLst>
        </pc:cxnChg>
      </pc:sldChg>
      <pc:sldChg chg="del ord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3575064786" sldId="270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604201906" sldId="271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3840861660" sldId="272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2263828224" sldId="273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3027683476" sldId="274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2443159574" sldId="275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879588680" sldId="276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4270190894" sldId="277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794678881" sldId="278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3903583650" sldId="279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496791851" sldId="280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1923693700" sldId="281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69628502" sldId="282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2978401294" sldId="283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697594766" sldId="284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3151254508" sldId="285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227796660" sldId="286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1217915971" sldId="287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4162463950" sldId="288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3549371809" sldId="289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1350016938" sldId="290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1497590299" sldId="291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2163830804" sldId="292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4247382949" sldId="293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3604196568" sldId="294"/>
        </pc:sldMkLst>
      </pc:sldChg>
      <pc:sldChg chg="del">
        <pc:chgData name="Laysa Fernanda Belici Siborde" userId="6c2b6674-3faa-4767-b9a0-0ce41d852f5f" providerId="ADAL" clId="{8407E426-FD83-40C5-A4FD-097ACD390006}" dt="2023-12-24T22:02:04.957" v="1310" actId="47"/>
        <pc:sldMkLst>
          <pc:docMk/>
          <pc:sldMk cId="3068709360" sldId="295"/>
        </pc:sldMkLst>
      </pc:sldChg>
      <pc:sldChg chg="modSp add mod ord">
        <pc:chgData name="Laysa Fernanda Belici Siborde" userId="6c2b6674-3faa-4767-b9a0-0ce41d852f5f" providerId="ADAL" clId="{8407E426-FD83-40C5-A4FD-097ACD390006}" dt="2023-12-24T22:01:21.997" v="1309"/>
        <pc:sldMkLst>
          <pc:docMk/>
          <pc:sldMk cId="469872185" sldId="296"/>
        </pc:sldMkLst>
        <pc:spChg chg="mod">
          <ac:chgData name="Laysa Fernanda Belici Siborde" userId="6c2b6674-3faa-4767-b9a0-0ce41d852f5f" providerId="ADAL" clId="{8407E426-FD83-40C5-A4FD-097ACD390006}" dt="2023-12-24T22:01:08.932" v="1305"/>
          <ac:spMkLst>
            <pc:docMk/>
            <pc:sldMk cId="469872185" sldId="296"/>
            <ac:spMk id="27" creationId="{95463A32-5037-8FF0-7673-BEF40B834E6E}"/>
          </ac:spMkLst>
        </pc:spChg>
      </pc:sldChg>
      <pc:sldChg chg="addSp modSp add mod">
        <pc:chgData name="Laysa Fernanda Belici Siborde" userId="6c2b6674-3faa-4767-b9a0-0ce41d852f5f" providerId="ADAL" clId="{8407E426-FD83-40C5-A4FD-097ACD390006}" dt="2023-12-28T19:25:17.048" v="1350" actId="1076"/>
        <pc:sldMkLst>
          <pc:docMk/>
          <pc:sldMk cId="2730484369" sldId="297"/>
        </pc:sldMkLst>
        <pc:graphicFrameChg chg="modGraphic">
          <ac:chgData name="Laysa Fernanda Belici Siborde" userId="6c2b6674-3faa-4767-b9a0-0ce41d852f5f" providerId="ADAL" clId="{8407E426-FD83-40C5-A4FD-097ACD390006}" dt="2023-12-28T19:19:23.422" v="1313" actId="6549"/>
          <ac:graphicFrameMkLst>
            <pc:docMk/>
            <pc:sldMk cId="2730484369" sldId="297"/>
            <ac:graphicFrameMk id="66" creationId="{28A21F7B-C70E-7B8D-8906-25BFD3C70247}"/>
          </ac:graphicFrameMkLst>
        </pc:graphicFrameChg>
        <pc:picChg chg="add mod">
          <ac:chgData name="Laysa Fernanda Belici Siborde" userId="6c2b6674-3faa-4767-b9a0-0ce41d852f5f" providerId="ADAL" clId="{8407E426-FD83-40C5-A4FD-097ACD390006}" dt="2023-12-28T19:22:45.972" v="1318" actId="1076"/>
          <ac:picMkLst>
            <pc:docMk/>
            <pc:sldMk cId="2730484369" sldId="297"/>
            <ac:picMk id="5" creationId="{A643E50D-4251-0908-1334-3AD2705D3171}"/>
          </ac:picMkLst>
        </pc:picChg>
        <pc:picChg chg="add mod">
          <ac:chgData name="Laysa Fernanda Belici Siborde" userId="6c2b6674-3faa-4767-b9a0-0ce41d852f5f" providerId="ADAL" clId="{8407E426-FD83-40C5-A4FD-097ACD390006}" dt="2023-12-28T19:23:33.384" v="1333" actId="1076"/>
          <ac:picMkLst>
            <pc:docMk/>
            <pc:sldMk cId="2730484369" sldId="297"/>
            <ac:picMk id="7" creationId="{B2BEE489-A19F-6917-B302-2C25A5CDE1AC}"/>
          </ac:picMkLst>
        </pc:picChg>
        <pc:picChg chg="add mod modCrop">
          <ac:chgData name="Laysa Fernanda Belici Siborde" userId="6c2b6674-3faa-4767-b9a0-0ce41d852f5f" providerId="ADAL" clId="{8407E426-FD83-40C5-A4FD-097ACD390006}" dt="2023-12-28T19:25:17.048" v="1350" actId="1076"/>
          <ac:picMkLst>
            <pc:docMk/>
            <pc:sldMk cId="2730484369" sldId="297"/>
            <ac:picMk id="9" creationId="{AC5A3703-C8CA-DE6C-4876-DD89ECEA523B}"/>
          </ac:picMkLst>
        </pc:picChg>
        <pc:picChg chg="add mod">
          <ac:chgData name="Laysa Fernanda Belici Siborde" userId="6c2b6674-3faa-4767-b9a0-0ce41d852f5f" providerId="ADAL" clId="{8407E426-FD83-40C5-A4FD-097ACD390006}" dt="2023-12-28T19:23:16.694" v="1328" actId="1076"/>
          <ac:picMkLst>
            <pc:docMk/>
            <pc:sldMk cId="2730484369" sldId="297"/>
            <ac:picMk id="11" creationId="{C78EA610-2A84-711F-0CA6-A82B1C9CE97B}"/>
          </ac:picMkLst>
        </pc:picChg>
        <pc:picChg chg="add mod modCrop">
          <ac:chgData name="Laysa Fernanda Belici Siborde" userId="6c2b6674-3faa-4767-b9a0-0ce41d852f5f" providerId="ADAL" clId="{8407E426-FD83-40C5-A4FD-097ACD390006}" dt="2023-12-28T19:25:03.014" v="1347" actId="1076"/>
          <ac:picMkLst>
            <pc:docMk/>
            <pc:sldMk cId="2730484369" sldId="297"/>
            <ac:picMk id="12" creationId="{4BF9E1DF-9EAF-2200-722D-34947BE503E0}"/>
          </ac:picMkLst>
        </pc:picChg>
        <pc:picChg chg="add mod">
          <ac:chgData name="Laysa Fernanda Belici Siborde" userId="6c2b6674-3faa-4767-b9a0-0ce41d852f5f" providerId="ADAL" clId="{8407E426-FD83-40C5-A4FD-097ACD390006}" dt="2023-12-28T19:24:29.961" v="1340" actId="1076"/>
          <ac:picMkLst>
            <pc:docMk/>
            <pc:sldMk cId="2730484369" sldId="297"/>
            <ac:picMk id="14" creationId="{EC9B0F6D-86B6-31B6-C018-2180FC9661C7}"/>
          </ac:picMkLst>
        </pc:picChg>
      </pc:sldChg>
      <pc:sldChg chg="addSp delSp modSp add mod ord">
        <pc:chgData name="Laysa Fernanda Belici Siborde" userId="6c2b6674-3faa-4767-b9a0-0ce41d852f5f" providerId="ADAL" clId="{8407E426-FD83-40C5-A4FD-097ACD390006}" dt="2024-01-05T06:02:22.021" v="4636" actId="207"/>
        <pc:sldMkLst>
          <pc:docMk/>
          <pc:sldMk cId="3078889248" sldId="298"/>
        </pc:sldMkLst>
        <pc:spChg chg="del">
          <ac:chgData name="Laysa Fernanda Belici Siborde" userId="6c2b6674-3faa-4767-b9a0-0ce41d852f5f" providerId="ADAL" clId="{8407E426-FD83-40C5-A4FD-097ACD390006}" dt="2023-12-28T19:40:22.411" v="1356" actId="478"/>
          <ac:spMkLst>
            <pc:docMk/>
            <pc:sldMk cId="3078889248" sldId="298"/>
            <ac:spMk id="3" creationId="{65A8B5F7-1559-E557-44A6-99AC53437022}"/>
          </ac:spMkLst>
        </pc:spChg>
        <pc:spChg chg="mod">
          <ac:chgData name="Laysa Fernanda Belici Siborde" userId="6c2b6674-3faa-4767-b9a0-0ce41d852f5f" providerId="ADAL" clId="{8407E426-FD83-40C5-A4FD-097ACD390006}" dt="2024-01-05T06:02:22.021" v="4636" actId="207"/>
          <ac:spMkLst>
            <pc:docMk/>
            <pc:sldMk cId="3078889248" sldId="298"/>
            <ac:spMk id="16" creationId="{F8371FBA-51C9-4DD0-44A1-D9024B06E111}"/>
          </ac:spMkLst>
        </pc:spChg>
        <pc:spChg chg="mod">
          <ac:chgData name="Laysa Fernanda Belici Siborde" userId="6c2b6674-3faa-4767-b9a0-0ce41d852f5f" providerId="ADAL" clId="{8407E426-FD83-40C5-A4FD-097ACD390006}" dt="2023-12-28T19:40:58.571" v="1406" actId="20577"/>
          <ac:spMkLst>
            <pc:docMk/>
            <pc:sldMk cId="3078889248" sldId="298"/>
            <ac:spMk id="27" creationId="{95463A32-5037-8FF0-7673-BEF40B834E6E}"/>
          </ac:spMkLst>
        </pc:spChg>
        <pc:picChg chg="add mod">
          <ac:chgData name="Laysa Fernanda Belici Siborde" userId="6c2b6674-3faa-4767-b9a0-0ce41d852f5f" providerId="ADAL" clId="{8407E426-FD83-40C5-A4FD-097ACD390006}" dt="2023-12-28T19:40:34.866" v="1361" actId="1076"/>
          <ac:picMkLst>
            <pc:docMk/>
            <pc:sldMk cId="3078889248" sldId="298"/>
            <ac:picMk id="6" creationId="{B2599931-2914-0231-D2F7-C501E624714D}"/>
          </ac:picMkLst>
        </pc:picChg>
      </pc:sldChg>
      <pc:sldChg chg="addSp delSp modSp add mod">
        <pc:chgData name="Laysa Fernanda Belici Siborde" userId="6c2b6674-3faa-4767-b9a0-0ce41d852f5f" providerId="ADAL" clId="{8407E426-FD83-40C5-A4FD-097ACD390006}" dt="2023-12-28T20:09:05.818" v="1668" actId="123"/>
        <pc:sldMkLst>
          <pc:docMk/>
          <pc:sldMk cId="657404395" sldId="299"/>
        </pc:sldMkLst>
        <pc:spChg chg="add mod or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3" creationId="{3F15A9E3-B52E-27AB-4068-FC1744E5752C}"/>
          </ac:spMkLst>
        </pc:spChg>
        <pc:spChg chg="add mod or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5" creationId="{0D746631-0C96-57BB-AF71-81D6BA20A9F5}"/>
          </ac:spMkLst>
        </pc:spChg>
        <pc:spChg chg="add mo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7" creationId="{78A6E283-98B4-217B-75EF-907938442CD4}"/>
          </ac:spMkLst>
        </pc:spChg>
        <pc:spChg chg="add mo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8" creationId="{A8EE0107-1D15-C34D-9F89-FDFD67359AB9}"/>
          </ac:spMkLst>
        </pc:spChg>
        <pc:spChg chg="add mo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9" creationId="{84113FF5-F9C1-4682-29D9-A1ABC2667A7A}"/>
          </ac:spMkLst>
        </pc:spChg>
        <pc:spChg chg="add mo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10" creationId="{F8EACD41-B98D-C9DB-D94E-EE8D6BE170AC}"/>
          </ac:spMkLst>
        </pc:spChg>
        <pc:spChg chg="add mo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11" creationId="{6924392F-D05D-5704-7BF9-AE02A49EA8AB}"/>
          </ac:spMkLst>
        </pc:spChg>
        <pc:spChg chg="add mo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12" creationId="{211444B5-473E-4ED5-6A5E-E757BAA29FF4}"/>
          </ac:spMkLst>
        </pc:spChg>
        <pc:spChg chg="add mo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13" creationId="{1BF5273A-59F4-6558-7782-9ADBE09B7B38}"/>
          </ac:spMkLst>
        </pc:spChg>
        <pc:spChg chg="add mo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14" creationId="{263EB4D0-AC92-CE42-B087-EEC6F5FF6ADC}"/>
          </ac:spMkLst>
        </pc:spChg>
        <pc:spChg chg="add mo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15" creationId="{5F98F430-8BC6-43F3-2338-FC5119EF8EC1}"/>
          </ac:spMkLst>
        </pc:spChg>
        <pc:spChg chg="mod">
          <ac:chgData name="Laysa Fernanda Belici Siborde" userId="6c2b6674-3faa-4767-b9a0-0ce41d852f5f" providerId="ADAL" clId="{8407E426-FD83-40C5-A4FD-097ACD390006}" dt="2023-12-28T20:09:05.818" v="1668" actId="123"/>
          <ac:spMkLst>
            <pc:docMk/>
            <pc:sldMk cId="657404395" sldId="299"/>
            <ac:spMk id="16" creationId="{F8371FBA-51C9-4DD0-44A1-D9024B06E111}"/>
          </ac:spMkLst>
        </pc:spChg>
        <pc:spChg chg="add mo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17" creationId="{9C791A00-9CE5-4A88-E241-BE3FAF7E4E7C}"/>
          </ac:spMkLst>
        </pc:spChg>
        <pc:spChg chg="add mo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18" creationId="{7A0E77C0-B57E-D3F0-C4FC-756D50342B95}"/>
          </ac:spMkLst>
        </pc:spChg>
        <pc:spChg chg="add mo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19" creationId="{BD5EC779-2B80-1006-E023-63C41F6F6FD1}"/>
          </ac:spMkLst>
        </pc:spChg>
        <pc:spChg chg="add mo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20" creationId="{AA19CCDE-C5AB-43FA-A4C5-B93D852C81AC}"/>
          </ac:spMkLst>
        </pc:spChg>
        <pc:spChg chg="add mod or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21" creationId="{E197C0C5-2177-B4BA-DFBB-C6765AAA109D}"/>
          </ac:spMkLst>
        </pc:spChg>
        <pc:spChg chg="add mod or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22" creationId="{4C0F5064-A6B1-E232-5B56-F734157BFD6E}"/>
          </ac:spMkLst>
        </pc:spChg>
        <pc:spChg chg="add mod or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23" creationId="{43B5D542-3426-A20D-6021-CB4D1DFB404F}"/>
          </ac:spMkLst>
        </pc:spChg>
        <pc:spChg chg="add mod or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24" creationId="{DE3D986D-48E1-D824-9790-819713D1D350}"/>
          </ac:spMkLst>
        </pc:spChg>
        <pc:spChg chg="add mod or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25" creationId="{BDE15A58-98D3-1206-228D-73A9919BD7C6}"/>
          </ac:spMkLst>
        </pc:spChg>
        <pc:spChg chg="add mo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49" creationId="{7D7D21E0-946A-19FF-3AC3-3F3DC247A5C2}"/>
          </ac:spMkLst>
        </pc:spChg>
        <pc:spChg chg="add mod">
          <ac:chgData name="Laysa Fernanda Belici Siborde" userId="6c2b6674-3faa-4767-b9a0-0ce41d852f5f" providerId="ADAL" clId="{8407E426-FD83-40C5-A4FD-097ACD390006}" dt="2023-12-28T20:08:39.979" v="1662" actId="20577"/>
          <ac:spMkLst>
            <pc:docMk/>
            <pc:sldMk cId="657404395" sldId="299"/>
            <ac:spMk id="50" creationId="{9BCB1E1B-25BC-F60D-434C-8869E1D214EC}"/>
          </ac:spMkLst>
        </pc:spChg>
        <pc:spChg chg="add mo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51" creationId="{A03C365A-DCD4-DD1F-7651-A4AD2B70292D}"/>
          </ac:spMkLst>
        </pc:spChg>
        <pc:spChg chg="add mo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54" creationId="{3617028B-009F-C924-05F0-BDCDF0FBC7F8}"/>
          </ac:spMkLst>
        </pc:spChg>
        <pc:spChg chg="add mod">
          <ac:chgData name="Laysa Fernanda Belici Siborde" userId="6c2b6674-3faa-4767-b9a0-0ce41d852f5f" providerId="ADAL" clId="{8407E426-FD83-40C5-A4FD-097ACD390006}" dt="2023-12-28T20:07:44.149" v="1652" actId="1076"/>
          <ac:spMkLst>
            <pc:docMk/>
            <pc:sldMk cId="657404395" sldId="299"/>
            <ac:spMk id="57" creationId="{1339563F-71DE-145A-C8F3-8BD48B3A1BFF}"/>
          </ac:spMkLst>
        </pc:spChg>
        <pc:grpChg chg="add del mod">
          <ac:chgData name="Laysa Fernanda Belici Siborde" userId="6c2b6674-3faa-4767-b9a0-0ce41d852f5f" providerId="ADAL" clId="{8407E426-FD83-40C5-A4FD-097ACD390006}" dt="2023-12-28T20:02:00.953" v="1554" actId="165"/>
          <ac:grpSpMkLst>
            <pc:docMk/>
            <pc:sldMk cId="657404395" sldId="299"/>
            <ac:grpSpMk id="45" creationId="{90A4BBC0-F57E-C770-4E35-E91D7F7172A3}"/>
          </ac:grpSpMkLst>
        </pc:grpChg>
        <pc:grpChg chg="add mod">
          <ac:chgData name="Laysa Fernanda Belici Siborde" userId="6c2b6674-3faa-4767-b9a0-0ce41d852f5f" providerId="ADAL" clId="{8407E426-FD83-40C5-A4FD-097ACD390006}" dt="2023-12-28T20:07:44.149" v="1652" actId="1076"/>
          <ac:grpSpMkLst>
            <pc:docMk/>
            <pc:sldMk cId="657404395" sldId="299"/>
            <ac:grpSpMk id="48" creationId="{24FA739F-695F-1B13-CC23-BC9969E73C27}"/>
          </ac:grpSpMkLst>
        </pc:grpChg>
        <pc:picChg chg="del">
          <ac:chgData name="Laysa Fernanda Belici Siborde" userId="6c2b6674-3faa-4767-b9a0-0ce41d852f5f" providerId="ADAL" clId="{8407E426-FD83-40C5-A4FD-097ACD390006}" dt="2023-12-28T19:52:21.488" v="1439" actId="478"/>
          <ac:picMkLst>
            <pc:docMk/>
            <pc:sldMk cId="657404395" sldId="299"/>
            <ac:picMk id="6" creationId="{B2599931-2914-0231-D2F7-C501E624714D}"/>
          </ac:picMkLst>
        </pc:picChg>
        <pc:cxnChg chg="add mod topLvl">
          <ac:chgData name="Laysa Fernanda Belici Siborde" userId="6c2b6674-3faa-4767-b9a0-0ce41d852f5f" providerId="ADAL" clId="{8407E426-FD83-40C5-A4FD-097ACD390006}" dt="2023-12-28T20:07:44.149" v="1652" actId="1076"/>
          <ac:cxnSpMkLst>
            <pc:docMk/>
            <pc:sldMk cId="657404395" sldId="299"/>
            <ac:cxnSpMk id="28" creationId="{34C6B940-E77E-6666-AA58-6780BA8C03FF}"/>
          </ac:cxnSpMkLst>
        </pc:cxnChg>
        <pc:cxnChg chg="add del mod">
          <ac:chgData name="Laysa Fernanda Belici Siborde" userId="6c2b6674-3faa-4767-b9a0-0ce41d852f5f" providerId="ADAL" clId="{8407E426-FD83-40C5-A4FD-097ACD390006}" dt="2023-12-28T19:58:25.961" v="1508" actId="11529"/>
          <ac:cxnSpMkLst>
            <pc:docMk/>
            <pc:sldMk cId="657404395" sldId="299"/>
            <ac:cxnSpMk id="30" creationId="{037FCBBD-640B-9DB3-ABC4-5FC2C738B3E1}"/>
          </ac:cxnSpMkLst>
        </pc:cxnChg>
        <pc:cxnChg chg="add del mod">
          <ac:chgData name="Laysa Fernanda Belici Siborde" userId="6c2b6674-3faa-4767-b9a0-0ce41d852f5f" providerId="ADAL" clId="{8407E426-FD83-40C5-A4FD-097ACD390006}" dt="2023-12-28T19:59:03.427" v="1520" actId="11529"/>
          <ac:cxnSpMkLst>
            <pc:docMk/>
            <pc:sldMk cId="657404395" sldId="299"/>
            <ac:cxnSpMk id="35" creationId="{6429EB7D-08CE-4D97-86D8-BE7FCAD1F1EE}"/>
          </ac:cxnSpMkLst>
        </pc:cxnChg>
        <pc:cxnChg chg="add mod topLvl">
          <ac:chgData name="Laysa Fernanda Belici Siborde" userId="6c2b6674-3faa-4767-b9a0-0ce41d852f5f" providerId="ADAL" clId="{8407E426-FD83-40C5-A4FD-097ACD390006}" dt="2023-12-28T20:07:44.149" v="1652" actId="1076"/>
          <ac:cxnSpMkLst>
            <pc:docMk/>
            <pc:sldMk cId="657404395" sldId="299"/>
            <ac:cxnSpMk id="38" creationId="{33774671-EDE4-DAD7-2614-EB7627F4B2F9}"/>
          </ac:cxnSpMkLst>
        </pc:cxnChg>
        <pc:cxnChg chg="add mod topLvl">
          <ac:chgData name="Laysa Fernanda Belici Siborde" userId="6c2b6674-3faa-4767-b9a0-0ce41d852f5f" providerId="ADAL" clId="{8407E426-FD83-40C5-A4FD-097ACD390006}" dt="2023-12-28T20:07:44.149" v="1652" actId="1076"/>
          <ac:cxnSpMkLst>
            <pc:docMk/>
            <pc:sldMk cId="657404395" sldId="299"/>
            <ac:cxnSpMk id="39" creationId="{18AA0B67-B8B0-2782-CBE2-6FA0E45BDE1A}"/>
          </ac:cxnSpMkLst>
        </pc:cxnChg>
        <pc:cxnChg chg="add mod">
          <ac:chgData name="Laysa Fernanda Belici Siborde" userId="6c2b6674-3faa-4767-b9a0-0ce41d852f5f" providerId="ADAL" clId="{8407E426-FD83-40C5-A4FD-097ACD390006}" dt="2023-12-28T20:07:44.149" v="1652" actId="1076"/>
          <ac:cxnSpMkLst>
            <pc:docMk/>
            <pc:sldMk cId="657404395" sldId="299"/>
            <ac:cxnSpMk id="40" creationId="{F2035BE9-3E95-7B2C-A2A2-7A294F33C827}"/>
          </ac:cxnSpMkLst>
        </pc:cxnChg>
        <pc:cxnChg chg="add mod">
          <ac:chgData name="Laysa Fernanda Belici Siborde" userId="6c2b6674-3faa-4767-b9a0-0ce41d852f5f" providerId="ADAL" clId="{8407E426-FD83-40C5-A4FD-097ACD390006}" dt="2023-12-28T20:07:44.149" v="1652" actId="1076"/>
          <ac:cxnSpMkLst>
            <pc:docMk/>
            <pc:sldMk cId="657404395" sldId="299"/>
            <ac:cxnSpMk id="41" creationId="{BD83B46E-14D3-DB55-A4FF-716A7B7BF830}"/>
          </ac:cxnSpMkLst>
        </pc:cxnChg>
        <pc:cxnChg chg="add mod">
          <ac:chgData name="Laysa Fernanda Belici Siborde" userId="6c2b6674-3faa-4767-b9a0-0ce41d852f5f" providerId="ADAL" clId="{8407E426-FD83-40C5-A4FD-097ACD390006}" dt="2023-12-28T20:07:44.149" v="1652" actId="1076"/>
          <ac:cxnSpMkLst>
            <pc:docMk/>
            <pc:sldMk cId="657404395" sldId="299"/>
            <ac:cxnSpMk id="42" creationId="{47E240F4-15D6-CE15-7813-39F1E8D18F7D}"/>
          </ac:cxnSpMkLst>
        </pc:cxnChg>
        <pc:cxnChg chg="add mod">
          <ac:chgData name="Laysa Fernanda Belici Siborde" userId="6c2b6674-3faa-4767-b9a0-0ce41d852f5f" providerId="ADAL" clId="{8407E426-FD83-40C5-A4FD-097ACD390006}" dt="2023-12-28T20:07:44.149" v="1652" actId="1076"/>
          <ac:cxnSpMkLst>
            <pc:docMk/>
            <pc:sldMk cId="657404395" sldId="299"/>
            <ac:cxnSpMk id="44" creationId="{1CD409B9-11B8-17FA-A28E-E553BC6D9258}"/>
          </ac:cxnSpMkLst>
        </pc:cxnChg>
        <pc:cxnChg chg="add mod">
          <ac:chgData name="Laysa Fernanda Belici Siborde" userId="6c2b6674-3faa-4767-b9a0-0ce41d852f5f" providerId="ADAL" clId="{8407E426-FD83-40C5-A4FD-097ACD390006}" dt="2023-12-28T20:02:16.882" v="1557" actId="164"/>
          <ac:cxnSpMkLst>
            <pc:docMk/>
            <pc:sldMk cId="657404395" sldId="299"/>
            <ac:cxnSpMk id="46" creationId="{91CF3F12-5F49-598C-05A7-C133B648A4B1}"/>
          </ac:cxnSpMkLst>
        </pc:cxnChg>
        <pc:cxnChg chg="add mod">
          <ac:chgData name="Laysa Fernanda Belici Siborde" userId="6c2b6674-3faa-4767-b9a0-0ce41d852f5f" providerId="ADAL" clId="{8407E426-FD83-40C5-A4FD-097ACD390006}" dt="2023-12-28T20:02:16.882" v="1557" actId="164"/>
          <ac:cxnSpMkLst>
            <pc:docMk/>
            <pc:sldMk cId="657404395" sldId="299"/>
            <ac:cxnSpMk id="47" creationId="{334028C4-AAFE-6766-6FA4-17F811DEA47E}"/>
          </ac:cxnSpMkLst>
        </pc:cxnChg>
        <pc:cxnChg chg="add mod">
          <ac:chgData name="Laysa Fernanda Belici Siborde" userId="6c2b6674-3faa-4767-b9a0-0ce41d852f5f" providerId="ADAL" clId="{8407E426-FD83-40C5-A4FD-097ACD390006}" dt="2023-12-28T20:07:44.149" v="1652" actId="1076"/>
          <ac:cxnSpMkLst>
            <pc:docMk/>
            <pc:sldMk cId="657404395" sldId="299"/>
            <ac:cxnSpMk id="53" creationId="{E7CD4695-5229-769D-E0C1-0D326FB7CA4B}"/>
          </ac:cxnSpMkLst>
        </pc:cxnChg>
        <pc:cxnChg chg="add mod">
          <ac:chgData name="Laysa Fernanda Belici Siborde" userId="6c2b6674-3faa-4767-b9a0-0ce41d852f5f" providerId="ADAL" clId="{8407E426-FD83-40C5-A4FD-097ACD390006}" dt="2023-12-28T20:07:44.149" v="1652" actId="1076"/>
          <ac:cxnSpMkLst>
            <pc:docMk/>
            <pc:sldMk cId="657404395" sldId="299"/>
            <ac:cxnSpMk id="56" creationId="{6A0F86C9-F92D-B422-98EE-F3B7712EB6ED}"/>
          </ac:cxnSpMkLst>
        </pc:cxnChg>
      </pc:sldChg>
      <pc:sldChg chg="addSp delSp modSp add mod">
        <pc:chgData name="Laysa Fernanda Belici Siborde" userId="6c2b6674-3faa-4767-b9a0-0ce41d852f5f" providerId="ADAL" clId="{8407E426-FD83-40C5-A4FD-097ACD390006}" dt="2023-12-28T20:51:57.014" v="2390" actId="14100"/>
        <pc:sldMkLst>
          <pc:docMk/>
          <pc:sldMk cId="476278731" sldId="300"/>
        </pc:sldMkLst>
        <pc:spChg chg="del">
          <ac:chgData name="Laysa Fernanda Belici Siborde" userId="6c2b6674-3faa-4767-b9a0-0ce41d852f5f" providerId="ADAL" clId="{8407E426-FD83-40C5-A4FD-097ACD390006}" dt="2023-12-28T20:28:25.499" v="1714" actId="478"/>
          <ac:spMkLst>
            <pc:docMk/>
            <pc:sldMk cId="476278731" sldId="300"/>
            <ac:spMk id="3" creationId="{3F15A9E3-B52E-27AB-4068-FC1744E5752C}"/>
          </ac:spMkLst>
        </pc:spChg>
        <pc:spChg chg="del">
          <ac:chgData name="Laysa Fernanda Belici Siborde" userId="6c2b6674-3faa-4767-b9a0-0ce41d852f5f" providerId="ADAL" clId="{8407E426-FD83-40C5-A4FD-097ACD390006}" dt="2023-12-28T20:28:25.499" v="1714" actId="478"/>
          <ac:spMkLst>
            <pc:docMk/>
            <pc:sldMk cId="476278731" sldId="300"/>
            <ac:spMk id="5" creationId="{0D746631-0C96-57BB-AF71-81D6BA20A9F5}"/>
          </ac:spMkLst>
        </pc:spChg>
        <pc:spChg chg="add mod">
          <ac:chgData name="Laysa Fernanda Belici Siborde" userId="6c2b6674-3faa-4767-b9a0-0ce41d852f5f" providerId="ADAL" clId="{8407E426-FD83-40C5-A4FD-097ACD390006}" dt="2023-12-28T20:31:56.615" v="1811" actId="207"/>
          <ac:spMkLst>
            <pc:docMk/>
            <pc:sldMk cId="476278731" sldId="300"/>
            <ac:spMk id="6" creationId="{16314575-DFD2-C26F-2250-63448DB1AB51}"/>
          </ac:spMkLst>
        </pc:spChg>
        <pc:spChg chg="del">
          <ac:chgData name="Laysa Fernanda Belici Siborde" userId="6c2b6674-3faa-4767-b9a0-0ce41d852f5f" providerId="ADAL" clId="{8407E426-FD83-40C5-A4FD-097ACD390006}" dt="2023-12-28T20:28:25.499" v="1714" actId="478"/>
          <ac:spMkLst>
            <pc:docMk/>
            <pc:sldMk cId="476278731" sldId="300"/>
            <ac:spMk id="7" creationId="{78A6E283-98B4-217B-75EF-907938442CD4}"/>
          </ac:spMkLst>
        </pc:spChg>
        <pc:spChg chg="del">
          <ac:chgData name="Laysa Fernanda Belici Siborde" userId="6c2b6674-3faa-4767-b9a0-0ce41d852f5f" providerId="ADAL" clId="{8407E426-FD83-40C5-A4FD-097ACD390006}" dt="2023-12-28T20:28:25.499" v="1714" actId="478"/>
          <ac:spMkLst>
            <pc:docMk/>
            <pc:sldMk cId="476278731" sldId="300"/>
            <ac:spMk id="8" creationId="{A8EE0107-1D15-C34D-9F89-FDFD67359AB9}"/>
          </ac:spMkLst>
        </pc:spChg>
        <pc:spChg chg="del">
          <ac:chgData name="Laysa Fernanda Belici Siborde" userId="6c2b6674-3faa-4767-b9a0-0ce41d852f5f" providerId="ADAL" clId="{8407E426-FD83-40C5-A4FD-097ACD390006}" dt="2023-12-28T20:28:25.499" v="1714" actId="478"/>
          <ac:spMkLst>
            <pc:docMk/>
            <pc:sldMk cId="476278731" sldId="300"/>
            <ac:spMk id="9" creationId="{84113FF5-F9C1-4682-29D9-A1ABC2667A7A}"/>
          </ac:spMkLst>
        </pc:spChg>
        <pc:spChg chg="del">
          <ac:chgData name="Laysa Fernanda Belici Siborde" userId="6c2b6674-3faa-4767-b9a0-0ce41d852f5f" providerId="ADAL" clId="{8407E426-FD83-40C5-A4FD-097ACD390006}" dt="2023-12-28T20:28:37.761" v="1718" actId="478"/>
          <ac:spMkLst>
            <pc:docMk/>
            <pc:sldMk cId="476278731" sldId="300"/>
            <ac:spMk id="10" creationId="{F8EACD41-B98D-C9DB-D94E-EE8D6BE170AC}"/>
          </ac:spMkLst>
        </pc:spChg>
        <pc:spChg chg="del">
          <ac:chgData name="Laysa Fernanda Belici Siborde" userId="6c2b6674-3faa-4767-b9a0-0ce41d852f5f" providerId="ADAL" clId="{8407E426-FD83-40C5-A4FD-097ACD390006}" dt="2023-12-28T20:28:37.761" v="1718" actId="478"/>
          <ac:spMkLst>
            <pc:docMk/>
            <pc:sldMk cId="476278731" sldId="300"/>
            <ac:spMk id="11" creationId="{6924392F-D05D-5704-7BF9-AE02A49EA8AB}"/>
          </ac:spMkLst>
        </pc:spChg>
        <pc:spChg chg="del">
          <ac:chgData name="Laysa Fernanda Belici Siborde" userId="6c2b6674-3faa-4767-b9a0-0ce41d852f5f" providerId="ADAL" clId="{8407E426-FD83-40C5-A4FD-097ACD390006}" dt="2023-12-28T20:28:37.761" v="1718" actId="478"/>
          <ac:spMkLst>
            <pc:docMk/>
            <pc:sldMk cId="476278731" sldId="300"/>
            <ac:spMk id="12" creationId="{211444B5-473E-4ED5-6A5E-E757BAA29FF4}"/>
          </ac:spMkLst>
        </pc:spChg>
        <pc:spChg chg="del">
          <ac:chgData name="Laysa Fernanda Belici Siborde" userId="6c2b6674-3faa-4767-b9a0-0ce41d852f5f" providerId="ADAL" clId="{8407E426-FD83-40C5-A4FD-097ACD390006}" dt="2023-12-28T20:28:37.761" v="1718" actId="478"/>
          <ac:spMkLst>
            <pc:docMk/>
            <pc:sldMk cId="476278731" sldId="300"/>
            <ac:spMk id="13" creationId="{1BF5273A-59F4-6558-7782-9ADBE09B7B38}"/>
          </ac:spMkLst>
        </pc:spChg>
        <pc:spChg chg="del">
          <ac:chgData name="Laysa Fernanda Belici Siborde" userId="6c2b6674-3faa-4767-b9a0-0ce41d852f5f" providerId="ADAL" clId="{8407E426-FD83-40C5-A4FD-097ACD390006}" dt="2023-12-28T20:28:37.761" v="1718" actId="478"/>
          <ac:spMkLst>
            <pc:docMk/>
            <pc:sldMk cId="476278731" sldId="300"/>
            <ac:spMk id="14" creationId="{263EB4D0-AC92-CE42-B087-EEC6F5FF6ADC}"/>
          </ac:spMkLst>
        </pc:spChg>
        <pc:spChg chg="mod">
          <ac:chgData name="Laysa Fernanda Belici Siborde" userId="6c2b6674-3faa-4767-b9a0-0ce41d852f5f" providerId="ADAL" clId="{8407E426-FD83-40C5-A4FD-097ACD390006}" dt="2023-12-28T20:32:30.038" v="1821" actId="20577"/>
          <ac:spMkLst>
            <pc:docMk/>
            <pc:sldMk cId="476278731" sldId="300"/>
            <ac:spMk id="15" creationId="{5F98F430-8BC6-43F3-2338-FC5119EF8EC1}"/>
          </ac:spMkLst>
        </pc:spChg>
        <pc:spChg chg="mod">
          <ac:chgData name="Laysa Fernanda Belici Siborde" userId="6c2b6674-3faa-4767-b9a0-0ce41d852f5f" providerId="ADAL" clId="{8407E426-FD83-40C5-A4FD-097ACD390006}" dt="2023-12-28T20:45:02.197" v="2119" actId="20577"/>
          <ac:spMkLst>
            <pc:docMk/>
            <pc:sldMk cId="476278731" sldId="300"/>
            <ac:spMk id="16" creationId="{F8371FBA-51C9-4DD0-44A1-D9024B06E111}"/>
          </ac:spMkLst>
        </pc:spChg>
        <pc:spChg chg="mod">
          <ac:chgData name="Laysa Fernanda Belici Siborde" userId="6c2b6674-3faa-4767-b9a0-0ce41d852f5f" providerId="ADAL" clId="{8407E426-FD83-40C5-A4FD-097ACD390006}" dt="2023-12-28T20:31:27.817" v="1798" actId="20577"/>
          <ac:spMkLst>
            <pc:docMk/>
            <pc:sldMk cId="476278731" sldId="300"/>
            <ac:spMk id="20" creationId="{AA19CCDE-C5AB-43FA-A4C5-B93D852C81AC}"/>
          </ac:spMkLst>
        </pc:spChg>
        <pc:spChg chg="del">
          <ac:chgData name="Laysa Fernanda Belici Siborde" userId="6c2b6674-3faa-4767-b9a0-0ce41d852f5f" providerId="ADAL" clId="{8407E426-FD83-40C5-A4FD-097ACD390006}" dt="2023-12-28T20:28:37.761" v="1718" actId="478"/>
          <ac:spMkLst>
            <pc:docMk/>
            <pc:sldMk cId="476278731" sldId="300"/>
            <ac:spMk id="21" creationId="{E197C0C5-2177-B4BA-DFBB-C6765AAA109D}"/>
          </ac:spMkLst>
        </pc:spChg>
        <pc:spChg chg="del">
          <ac:chgData name="Laysa Fernanda Belici Siborde" userId="6c2b6674-3faa-4767-b9a0-0ce41d852f5f" providerId="ADAL" clId="{8407E426-FD83-40C5-A4FD-097ACD390006}" dt="2023-12-28T20:28:37.761" v="1718" actId="478"/>
          <ac:spMkLst>
            <pc:docMk/>
            <pc:sldMk cId="476278731" sldId="300"/>
            <ac:spMk id="22" creationId="{4C0F5064-A6B1-E232-5B56-F734157BFD6E}"/>
          </ac:spMkLst>
        </pc:spChg>
        <pc:spChg chg="del">
          <ac:chgData name="Laysa Fernanda Belici Siborde" userId="6c2b6674-3faa-4767-b9a0-0ce41d852f5f" providerId="ADAL" clId="{8407E426-FD83-40C5-A4FD-097ACD390006}" dt="2023-12-28T20:28:37.761" v="1718" actId="478"/>
          <ac:spMkLst>
            <pc:docMk/>
            <pc:sldMk cId="476278731" sldId="300"/>
            <ac:spMk id="23" creationId="{43B5D542-3426-A20D-6021-CB4D1DFB404F}"/>
          </ac:spMkLst>
        </pc:spChg>
        <pc:spChg chg="del">
          <ac:chgData name="Laysa Fernanda Belici Siborde" userId="6c2b6674-3faa-4767-b9a0-0ce41d852f5f" providerId="ADAL" clId="{8407E426-FD83-40C5-A4FD-097ACD390006}" dt="2023-12-28T20:28:37.761" v="1718" actId="478"/>
          <ac:spMkLst>
            <pc:docMk/>
            <pc:sldMk cId="476278731" sldId="300"/>
            <ac:spMk id="24" creationId="{DE3D986D-48E1-D824-9790-819713D1D350}"/>
          </ac:spMkLst>
        </pc:spChg>
        <pc:spChg chg="del">
          <ac:chgData name="Laysa Fernanda Belici Siborde" userId="6c2b6674-3faa-4767-b9a0-0ce41d852f5f" providerId="ADAL" clId="{8407E426-FD83-40C5-A4FD-097ACD390006}" dt="2023-12-28T20:28:37.761" v="1718" actId="478"/>
          <ac:spMkLst>
            <pc:docMk/>
            <pc:sldMk cId="476278731" sldId="300"/>
            <ac:spMk id="25" creationId="{BDE15A58-98D3-1206-228D-73A9919BD7C6}"/>
          </ac:spMkLst>
        </pc:spChg>
        <pc:spChg chg="add mod">
          <ac:chgData name="Laysa Fernanda Belici Siborde" userId="6c2b6674-3faa-4767-b9a0-0ce41d852f5f" providerId="ADAL" clId="{8407E426-FD83-40C5-A4FD-097ACD390006}" dt="2023-12-28T20:32:59.488" v="1850" actId="14100"/>
          <ac:spMkLst>
            <pc:docMk/>
            <pc:sldMk cId="476278731" sldId="300"/>
            <ac:spMk id="26" creationId="{D7F0A4B6-E3AC-4AA8-EE39-D0DDC218262C}"/>
          </ac:spMkLst>
        </pc:spChg>
        <pc:spChg chg="mod">
          <ac:chgData name="Laysa Fernanda Belici Siborde" userId="6c2b6674-3faa-4767-b9a0-0ce41d852f5f" providerId="ADAL" clId="{8407E426-FD83-40C5-A4FD-097ACD390006}" dt="2023-12-28T20:28:33.463" v="1717" actId="1076"/>
          <ac:spMkLst>
            <pc:docMk/>
            <pc:sldMk cId="476278731" sldId="300"/>
            <ac:spMk id="27" creationId="{95463A32-5037-8FF0-7673-BEF40B834E6E}"/>
          </ac:spMkLst>
        </pc:spChg>
        <pc:spChg chg="add mod">
          <ac:chgData name="Laysa Fernanda Belici Siborde" userId="6c2b6674-3faa-4767-b9a0-0ce41d852f5f" providerId="ADAL" clId="{8407E426-FD83-40C5-A4FD-097ACD390006}" dt="2023-12-28T20:33:29.463" v="1852" actId="1076"/>
          <ac:spMkLst>
            <pc:docMk/>
            <pc:sldMk cId="476278731" sldId="300"/>
            <ac:spMk id="29" creationId="{042CDA08-AC7F-ED9A-6670-6499A48253BD}"/>
          </ac:spMkLst>
        </pc:spChg>
        <pc:spChg chg="add mod">
          <ac:chgData name="Laysa Fernanda Belici Siborde" userId="6c2b6674-3faa-4767-b9a0-0ce41d852f5f" providerId="ADAL" clId="{8407E426-FD83-40C5-A4FD-097ACD390006}" dt="2023-12-28T20:33:29.463" v="1852" actId="1076"/>
          <ac:spMkLst>
            <pc:docMk/>
            <pc:sldMk cId="476278731" sldId="300"/>
            <ac:spMk id="30" creationId="{D3B7E702-FB36-47B1-DECE-F86877D2D497}"/>
          </ac:spMkLst>
        </pc:spChg>
        <pc:spChg chg="add mod">
          <ac:chgData name="Laysa Fernanda Belici Siborde" userId="6c2b6674-3faa-4767-b9a0-0ce41d852f5f" providerId="ADAL" clId="{8407E426-FD83-40C5-A4FD-097ACD390006}" dt="2023-12-28T20:33:29.463" v="1852" actId="1076"/>
          <ac:spMkLst>
            <pc:docMk/>
            <pc:sldMk cId="476278731" sldId="300"/>
            <ac:spMk id="31" creationId="{65511C0B-18CF-AC78-1C86-B396731F00F9}"/>
          </ac:spMkLst>
        </pc:spChg>
        <pc:spChg chg="add mod">
          <ac:chgData name="Laysa Fernanda Belici Siborde" userId="6c2b6674-3faa-4767-b9a0-0ce41d852f5f" providerId="ADAL" clId="{8407E426-FD83-40C5-A4FD-097ACD390006}" dt="2023-12-28T20:33:29.463" v="1852" actId="1076"/>
          <ac:spMkLst>
            <pc:docMk/>
            <pc:sldMk cId="476278731" sldId="300"/>
            <ac:spMk id="32" creationId="{9BD0148F-4055-7CA1-3CA8-72F9DBE8B989}"/>
          </ac:spMkLst>
        </pc:spChg>
        <pc:spChg chg="add mod">
          <ac:chgData name="Laysa Fernanda Belici Siborde" userId="6c2b6674-3faa-4767-b9a0-0ce41d852f5f" providerId="ADAL" clId="{8407E426-FD83-40C5-A4FD-097ACD390006}" dt="2023-12-28T20:35:30.718" v="1921" actId="20577"/>
          <ac:spMkLst>
            <pc:docMk/>
            <pc:sldMk cId="476278731" sldId="300"/>
            <ac:spMk id="33" creationId="{F3DC54CA-7609-3490-52D3-2D135878B480}"/>
          </ac:spMkLst>
        </pc:spChg>
        <pc:spChg chg="add mod">
          <ac:chgData name="Laysa Fernanda Belici Siborde" userId="6c2b6674-3faa-4767-b9a0-0ce41d852f5f" providerId="ADAL" clId="{8407E426-FD83-40C5-A4FD-097ACD390006}" dt="2023-12-28T20:33:29.463" v="1852" actId="1076"/>
          <ac:spMkLst>
            <pc:docMk/>
            <pc:sldMk cId="476278731" sldId="300"/>
            <ac:spMk id="34" creationId="{3A5493B8-6E5F-863E-94B2-B456616118D3}"/>
          </ac:spMkLst>
        </pc:spChg>
        <pc:spChg chg="add mod">
          <ac:chgData name="Laysa Fernanda Belici Siborde" userId="6c2b6674-3faa-4767-b9a0-0ce41d852f5f" providerId="ADAL" clId="{8407E426-FD83-40C5-A4FD-097ACD390006}" dt="2023-12-28T20:34:05.218" v="1864" actId="20577"/>
          <ac:spMkLst>
            <pc:docMk/>
            <pc:sldMk cId="476278731" sldId="300"/>
            <ac:spMk id="35" creationId="{8AD6C6ED-B21A-E550-AD55-571A925F2321}"/>
          </ac:spMkLst>
        </pc:spChg>
        <pc:spChg chg="add mod">
          <ac:chgData name="Laysa Fernanda Belici Siborde" userId="6c2b6674-3faa-4767-b9a0-0ce41d852f5f" providerId="ADAL" clId="{8407E426-FD83-40C5-A4FD-097ACD390006}" dt="2023-12-28T20:33:39.474" v="1854" actId="1076"/>
          <ac:spMkLst>
            <pc:docMk/>
            <pc:sldMk cId="476278731" sldId="300"/>
            <ac:spMk id="36" creationId="{6FCDF1B5-5D94-9C84-62BF-E8665D0B6721}"/>
          </ac:spMkLst>
        </pc:spChg>
        <pc:spChg chg="add mod">
          <ac:chgData name="Laysa Fernanda Belici Siborde" userId="6c2b6674-3faa-4767-b9a0-0ce41d852f5f" providerId="ADAL" clId="{8407E426-FD83-40C5-A4FD-097ACD390006}" dt="2023-12-28T20:33:39.474" v="1854" actId="1076"/>
          <ac:spMkLst>
            <pc:docMk/>
            <pc:sldMk cId="476278731" sldId="300"/>
            <ac:spMk id="37" creationId="{B97126D8-DD7E-9896-CB4A-CC9B0EA33D37}"/>
          </ac:spMkLst>
        </pc:spChg>
        <pc:spChg chg="add mod">
          <ac:chgData name="Laysa Fernanda Belici Siborde" userId="6c2b6674-3faa-4767-b9a0-0ce41d852f5f" providerId="ADAL" clId="{8407E426-FD83-40C5-A4FD-097ACD390006}" dt="2023-12-28T20:33:39.474" v="1854" actId="1076"/>
          <ac:spMkLst>
            <pc:docMk/>
            <pc:sldMk cId="476278731" sldId="300"/>
            <ac:spMk id="43" creationId="{766E18F5-494F-9E4D-B10B-18307EEB651A}"/>
          </ac:spMkLst>
        </pc:spChg>
        <pc:spChg chg="add mod">
          <ac:chgData name="Laysa Fernanda Belici Siborde" userId="6c2b6674-3faa-4767-b9a0-0ce41d852f5f" providerId="ADAL" clId="{8407E426-FD83-40C5-A4FD-097ACD390006}" dt="2023-12-28T20:33:39.474" v="1854" actId="1076"/>
          <ac:spMkLst>
            <pc:docMk/>
            <pc:sldMk cId="476278731" sldId="300"/>
            <ac:spMk id="45" creationId="{1FCB537E-DAB6-D573-56B8-1B079BE65A70}"/>
          </ac:spMkLst>
        </pc:spChg>
        <pc:spChg chg="del">
          <ac:chgData name="Laysa Fernanda Belici Siborde" userId="6c2b6674-3faa-4767-b9a0-0ce41d852f5f" providerId="ADAL" clId="{8407E426-FD83-40C5-A4FD-097ACD390006}" dt="2023-12-28T20:28:37.761" v="1718" actId="478"/>
          <ac:spMkLst>
            <pc:docMk/>
            <pc:sldMk cId="476278731" sldId="300"/>
            <ac:spMk id="49" creationId="{7D7D21E0-946A-19FF-3AC3-3F3DC247A5C2}"/>
          </ac:spMkLst>
        </pc:spChg>
        <pc:spChg chg="del">
          <ac:chgData name="Laysa Fernanda Belici Siborde" userId="6c2b6674-3faa-4767-b9a0-0ce41d852f5f" providerId="ADAL" clId="{8407E426-FD83-40C5-A4FD-097ACD390006}" dt="2023-12-28T20:28:37.761" v="1718" actId="478"/>
          <ac:spMkLst>
            <pc:docMk/>
            <pc:sldMk cId="476278731" sldId="300"/>
            <ac:spMk id="50" creationId="{9BCB1E1B-25BC-F60D-434C-8869E1D214EC}"/>
          </ac:spMkLst>
        </pc:spChg>
        <pc:spChg chg="del">
          <ac:chgData name="Laysa Fernanda Belici Siborde" userId="6c2b6674-3faa-4767-b9a0-0ce41d852f5f" providerId="ADAL" clId="{8407E426-FD83-40C5-A4FD-097ACD390006}" dt="2023-12-28T20:28:25.499" v="1714" actId="478"/>
          <ac:spMkLst>
            <pc:docMk/>
            <pc:sldMk cId="476278731" sldId="300"/>
            <ac:spMk id="51" creationId="{A03C365A-DCD4-DD1F-7651-A4AD2B70292D}"/>
          </ac:spMkLst>
        </pc:spChg>
        <pc:spChg chg="add mod">
          <ac:chgData name="Laysa Fernanda Belici Siborde" userId="6c2b6674-3faa-4767-b9a0-0ce41d852f5f" providerId="ADAL" clId="{8407E426-FD83-40C5-A4FD-097ACD390006}" dt="2023-12-28T20:37:10.398" v="1975"/>
          <ac:spMkLst>
            <pc:docMk/>
            <pc:sldMk cId="476278731" sldId="300"/>
            <ac:spMk id="52" creationId="{A2443863-9DA3-62D6-0513-7F824EB04829}"/>
          </ac:spMkLst>
        </pc:spChg>
        <pc:spChg chg="del">
          <ac:chgData name="Laysa Fernanda Belici Siborde" userId="6c2b6674-3faa-4767-b9a0-0ce41d852f5f" providerId="ADAL" clId="{8407E426-FD83-40C5-A4FD-097ACD390006}" dt="2023-12-28T20:28:46.657" v="1721" actId="478"/>
          <ac:spMkLst>
            <pc:docMk/>
            <pc:sldMk cId="476278731" sldId="300"/>
            <ac:spMk id="54" creationId="{3617028B-009F-C924-05F0-BDCDF0FBC7F8}"/>
          </ac:spMkLst>
        </pc:spChg>
        <pc:spChg chg="add mod">
          <ac:chgData name="Laysa Fernanda Belici Siborde" userId="6c2b6674-3faa-4767-b9a0-0ce41d852f5f" providerId="ADAL" clId="{8407E426-FD83-40C5-A4FD-097ACD390006}" dt="2023-12-28T20:33:39.474" v="1854" actId="1076"/>
          <ac:spMkLst>
            <pc:docMk/>
            <pc:sldMk cId="476278731" sldId="300"/>
            <ac:spMk id="55" creationId="{06E31F16-B956-8ED5-BC0B-87E115A97227}"/>
          </ac:spMkLst>
        </pc:spChg>
        <pc:spChg chg="del">
          <ac:chgData name="Laysa Fernanda Belici Siborde" userId="6c2b6674-3faa-4767-b9a0-0ce41d852f5f" providerId="ADAL" clId="{8407E426-FD83-40C5-A4FD-097ACD390006}" dt="2023-12-28T20:28:41.364" v="1720" actId="478"/>
          <ac:spMkLst>
            <pc:docMk/>
            <pc:sldMk cId="476278731" sldId="300"/>
            <ac:spMk id="57" creationId="{1339563F-71DE-145A-C8F3-8BD48B3A1BFF}"/>
          </ac:spMkLst>
        </pc:spChg>
        <pc:spChg chg="add mod">
          <ac:chgData name="Laysa Fernanda Belici Siborde" userId="6c2b6674-3faa-4767-b9a0-0ce41d852f5f" providerId="ADAL" clId="{8407E426-FD83-40C5-A4FD-097ACD390006}" dt="2023-12-28T20:34:09.906" v="1872" actId="20577"/>
          <ac:spMkLst>
            <pc:docMk/>
            <pc:sldMk cId="476278731" sldId="300"/>
            <ac:spMk id="58" creationId="{661B7C2C-0287-56CE-17C9-38C3518B0767}"/>
          </ac:spMkLst>
        </pc:spChg>
        <pc:spChg chg="add mod">
          <ac:chgData name="Laysa Fernanda Belici Siborde" userId="6c2b6674-3faa-4767-b9a0-0ce41d852f5f" providerId="ADAL" clId="{8407E426-FD83-40C5-A4FD-097ACD390006}" dt="2023-12-28T20:41:11.607" v="2075" actId="1037"/>
          <ac:spMkLst>
            <pc:docMk/>
            <pc:sldMk cId="476278731" sldId="300"/>
            <ac:spMk id="59" creationId="{E2609C1D-CBCF-B7C2-F163-BBE16FACF13F}"/>
          </ac:spMkLst>
        </pc:spChg>
        <pc:spChg chg="add mod">
          <ac:chgData name="Laysa Fernanda Belici Siborde" userId="6c2b6674-3faa-4767-b9a0-0ce41d852f5f" providerId="ADAL" clId="{8407E426-FD83-40C5-A4FD-097ACD390006}" dt="2023-12-28T20:41:11.607" v="2075" actId="1037"/>
          <ac:spMkLst>
            <pc:docMk/>
            <pc:sldMk cId="476278731" sldId="300"/>
            <ac:spMk id="60" creationId="{9957ABE9-92D7-563A-9E55-F5CDB8ECE163}"/>
          </ac:spMkLst>
        </pc:spChg>
        <pc:spChg chg="add mod">
          <ac:chgData name="Laysa Fernanda Belici Siborde" userId="6c2b6674-3faa-4767-b9a0-0ce41d852f5f" providerId="ADAL" clId="{8407E426-FD83-40C5-A4FD-097ACD390006}" dt="2023-12-28T20:41:11.607" v="2075" actId="1037"/>
          <ac:spMkLst>
            <pc:docMk/>
            <pc:sldMk cId="476278731" sldId="300"/>
            <ac:spMk id="61" creationId="{A67EFB72-6718-92D5-6FD4-16A37913E5EF}"/>
          </ac:spMkLst>
        </pc:spChg>
        <pc:spChg chg="add mod">
          <ac:chgData name="Laysa Fernanda Belici Siborde" userId="6c2b6674-3faa-4767-b9a0-0ce41d852f5f" providerId="ADAL" clId="{8407E426-FD83-40C5-A4FD-097ACD390006}" dt="2023-12-28T20:41:11.607" v="2075" actId="1037"/>
          <ac:spMkLst>
            <pc:docMk/>
            <pc:sldMk cId="476278731" sldId="300"/>
            <ac:spMk id="62" creationId="{66DFEC2A-0C83-9A36-2C61-027243D3326D}"/>
          </ac:spMkLst>
        </pc:spChg>
        <pc:spChg chg="add mod">
          <ac:chgData name="Laysa Fernanda Belici Siborde" userId="6c2b6674-3faa-4767-b9a0-0ce41d852f5f" providerId="ADAL" clId="{8407E426-FD83-40C5-A4FD-097ACD390006}" dt="2023-12-28T20:41:11.607" v="2075" actId="1037"/>
          <ac:spMkLst>
            <pc:docMk/>
            <pc:sldMk cId="476278731" sldId="300"/>
            <ac:spMk id="63" creationId="{71630145-D56A-AED0-8024-6D7018CA8584}"/>
          </ac:spMkLst>
        </pc:spChg>
        <pc:spChg chg="add mod">
          <ac:chgData name="Laysa Fernanda Belici Siborde" userId="6c2b6674-3faa-4767-b9a0-0ce41d852f5f" providerId="ADAL" clId="{8407E426-FD83-40C5-A4FD-097ACD390006}" dt="2023-12-28T20:41:11.607" v="2075" actId="1037"/>
          <ac:spMkLst>
            <pc:docMk/>
            <pc:sldMk cId="476278731" sldId="300"/>
            <ac:spMk id="64" creationId="{673FB7BB-C596-8D31-EAB3-D6D173043783}"/>
          </ac:spMkLst>
        </pc:spChg>
        <pc:spChg chg="add mod">
          <ac:chgData name="Laysa Fernanda Belici Siborde" userId="6c2b6674-3faa-4767-b9a0-0ce41d852f5f" providerId="ADAL" clId="{8407E426-FD83-40C5-A4FD-097ACD390006}" dt="2023-12-28T20:41:11.607" v="2075" actId="1037"/>
          <ac:spMkLst>
            <pc:docMk/>
            <pc:sldMk cId="476278731" sldId="300"/>
            <ac:spMk id="65" creationId="{B4A083C3-3274-E99B-C405-E78BA337C02C}"/>
          </ac:spMkLst>
        </pc:spChg>
        <pc:spChg chg="add mod">
          <ac:chgData name="Laysa Fernanda Belici Siborde" userId="6c2b6674-3faa-4767-b9a0-0ce41d852f5f" providerId="ADAL" clId="{8407E426-FD83-40C5-A4FD-097ACD390006}" dt="2023-12-28T20:41:11.607" v="2075" actId="1037"/>
          <ac:spMkLst>
            <pc:docMk/>
            <pc:sldMk cId="476278731" sldId="300"/>
            <ac:spMk id="66" creationId="{38D943E1-C8C3-F176-E7DF-765827D82E27}"/>
          </ac:spMkLst>
        </pc:spChg>
        <pc:spChg chg="add mod">
          <ac:chgData name="Laysa Fernanda Belici Siborde" userId="6c2b6674-3faa-4767-b9a0-0ce41d852f5f" providerId="ADAL" clId="{8407E426-FD83-40C5-A4FD-097ACD390006}" dt="2023-12-28T20:41:11.607" v="2075" actId="1037"/>
          <ac:spMkLst>
            <pc:docMk/>
            <pc:sldMk cId="476278731" sldId="300"/>
            <ac:spMk id="67" creationId="{F7EF4A7C-6ED0-FA38-44BA-E92C199837C8}"/>
          </ac:spMkLst>
        </pc:spChg>
        <pc:spChg chg="add mod">
          <ac:chgData name="Laysa Fernanda Belici Siborde" userId="6c2b6674-3faa-4767-b9a0-0ce41d852f5f" providerId="ADAL" clId="{8407E426-FD83-40C5-A4FD-097ACD390006}" dt="2023-12-28T20:41:11.607" v="2075" actId="1037"/>
          <ac:spMkLst>
            <pc:docMk/>
            <pc:sldMk cId="476278731" sldId="300"/>
            <ac:spMk id="68" creationId="{229724F1-774A-00D5-1D75-542B37E173E8}"/>
          </ac:spMkLst>
        </pc:spChg>
        <pc:spChg chg="add mod">
          <ac:chgData name="Laysa Fernanda Belici Siborde" userId="6c2b6674-3faa-4767-b9a0-0ce41d852f5f" providerId="ADAL" clId="{8407E426-FD83-40C5-A4FD-097ACD390006}" dt="2023-12-28T20:41:11.607" v="2075" actId="1037"/>
          <ac:spMkLst>
            <pc:docMk/>
            <pc:sldMk cId="476278731" sldId="300"/>
            <ac:spMk id="69" creationId="{66573CA9-C94C-7F9D-53E4-F010B9F68E69}"/>
          </ac:spMkLst>
        </pc:spChg>
        <pc:spChg chg="add mod">
          <ac:chgData name="Laysa Fernanda Belici Siborde" userId="6c2b6674-3faa-4767-b9a0-0ce41d852f5f" providerId="ADAL" clId="{8407E426-FD83-40C5-A4FD-097ACD390006}" dt="2023-12-28T20:41:11.607" v="2075" actId="1037"/>
          <ac:spMkLst>
            <pc:docMk/>
            <pc:sldMk cId="476278731" sldId="300"/>
            <ac:spMk id="70" creationId="{B6533FB7-7784-DEAB-6514-CDF2F2E0E91D}"/>
          </ac:spMkLst>
        </pc:spChg>
        <pc:spChg chg="add mod">
          <ac:chgData name="Laysa Fernanda Belici Siborde" userId="6c2b6674-3faa-4767-b9a0-0ce41d852f5f" providerId="ADAL" clId="{8407E426-FD83-40C5-A4FD-097ACD390006}" dt="2023-12-28T20:41:11.607" v="2075" actId="1037"/>
          <ac:spMkLst>
            <pc:docMk/>
            <pc:sldMk cId="476278731" sldId="300"/>
            <ac:spMk id="71" creationId="{539F4E2D-F0CC-6066-045B-DDC958D51AF9}"/>
          </ac:spMkLst>
        </pc:spChg>
        <pc:spChg chg="add mod">
          <ac:chgData name="Laysa Fernanda Belici Siborde" userId="6c2b6674-3faa-4767-b9a0-0ce41d852f5f" providerId="ADAL" clId="{8407E426-FD83-40C5-A4FD-097ACD390006}" dt="2023-12-28T20:41:11.607" v="2075" actId="1037"/>
          <ac:spMkLst>
            <pc:docMk/>
            <pc:sldMk cId="476278731" sldId="300"/>
            <ac:spMk id="72" creationId="{5D6C89FB-DAEF-4508-D82C-699C025267B4}"/>
          </ac:spMkLst>
        </pc:spChg>
        <pc:spChg chg="add mod">
          <ac:chgData name="Laysa Fernanda Belici Siborde" userId="6c2b6674-3faa-4767-b9a0-0ce41d852f5f" providerId="ADAL" clId="{8407E426-FD83-40C5-A4FD-097ACD390006}" dt="2023-12-28T20:46:37.028" v="2141" actId="1036"/>
          <ac:spMkLst>
            <pc:docMk/>
            <pc:sldMk cId="476278731" sldId="300"/>
            <ac:spMk id="93" creationId="{4FE5F516-056D-FD8D-49AF-C0621BC25025}"/>
          </ac:spMkLst>
        </pc:spChg>
        <pc:spChg chg="add mod">
          <ac:chgData name="Laysa Fernanda Belici Siborde" userId="6c2b6674-3faa-4767-b9a0-0ce41d852f5f" providerId="ADAL" clId="{8407E426-FD83-40C5-A4FD-097ACD390006}" dt="2023-12-28T20:47:44.059" v="2161" actId="1036"/>
          <ac:spMkLst>
            <pc:docMk/>
            <pc:sldMk cId="476278731" sldId="300"/>
            <ac:spMk id="94" creationId="{6B3DD56B-74A3-77FE-A8B5-FAECD3A4A271}"/>
          </ac:spMkLst>
        </pc:spChg>
        <pc:spChg chg="add mod">
          <ac:chgData name="Laysa Fernanda Belici Siborde" userId="6c2b6674-3faa-4767-b9a0-0ce41d852f5f" providerId="ADAL" clId="{8407E426-FD83-40C5-A4FD-097ACD390006}" dt="2023-12-28T20:47:37.676" v="2158" actId="1076"/>
          <ac:spMkLst>
            <pc:docMk/>
            <pc:sldMk cId="476278731" sldId="300"/>
            <ac:spMk id="95" creationId="{EBDB393B-0D6D-B95E-0334-68F44313649A}"/>
          </ac:spMkLst>
        </pc:spChg>
        <pc:spChg chg="add mod">
          <ac:chgData name="Laysa Fernanda Belici Siborde" userId="6c2b6674-3faa-4767-b9a0-0ce41d852f5f" providerId="ADAL" clId="{8407E426-FD83-40C5-A4FD-097ACD390006}" dt="2023-12-28T20:47:46.581" v="2165" actId="20577"/>
          <ac:spMkLst>
            <pc:docMk/>
            <pc:sldMk cId="476278731" sldId="300"/>
            <ac:spMk id="96" creationId="{218C9F38-9D39-F394-BBEC-BA14CF7834F5}"/>
          </ac:spMkLst>
        </pc:spChg>
        <pc:spChg chg="add mod">
          <ac:chgData name="Laysa Fernanda Belici Siborde" userId="6c2b6674-3faa-4767-b9a0-0ce41d852f5f" providerId="ADAL" clId="{8407E426-FD83-40C5-A4FD-097ACD390006}" dt="2023-12-28T20:51:57.014" v="2390" actId="14100"/>
          <ac:spMkLst>
            <pc:docMk/>
            <pc:sldMk cId="476278731" sldId="300"/>
            <ac:spMk id="97" creationId="{6786AA2C-2B8A-52EC-005C-544974670FE4}"/>
          </ac:spMkLst>
        </pc:spChg>
        <pc:grpChg chg="del">
          <ac:chgData name="Laysa Fernanda Belici Siborde" userId="6c2b6674-3faa-4767-b9a0-0ce41d852f5f" providerId="ADAL" clId="{8407E426-FD83-40C5-A4FD-097ACD390006}" dt="2023-12-28T20:28:37.761" v="1718" actId="478"/>
          <ac:grpSpMkLst>
            <pc:docMk/>
            <pc:sldMk cId="476278731" sldId="300"/>
            <ac:grpSpMk id="48" creationId="{24FA739F-695F-1B13-CC23-BC9969E73C27}"/>
          </ac:grpSpMkLst>
        </pc:grpChg>
        <pc:grpChg chg="add mod">
          <ac:chgData name="Laysa Fernanda Belici Siborde" userId="6c2b6674-3faa-4767-b9a0-0ce41d852f5f" providerId="ADAL" clId="{8407E426-FD83-40C5-A4FD-097ACD390006}" dt="2023-12-28T20:43:18.942" v="2099" actId="1076"/>
          <ac:grpSpMkLst>
            <pc:docMk/>
            <pc:sldMk cId="476278731" sldId="300"/>
            <ac:grpSpMk id="76" creationId="{C7CE030B-AC41-CCA4-F680-572B1F0B9812}"/>
          </ac:grpSpMkLst>
        </pc:grpChg>
        <pc:grpChg chg="add del mod">
          <ac:chgData name="Laysa Fernanda Belici Siborde" userId="6c2b6674-3faa-4767-b9a0-0ce41d852f5f" providerId="ADAL" clId="{8407E426-FD83-40C5-A4FD-097ACD390006}" dt="2023-12-28T20:42:36.198" v="2087" actId="165"/>
          <ac:grpSpMkLst>
            <pc:docMk/>
            <pc:sldMk cId="476278731" sldId="300"/>
            <ac:grpSpMk id="83" creationId="{94ED31BA-A776-2183-221A-B78B46337D08}"/>
          </ac:grpSpMkLst>
        </pc:grpChg>
        <pc:grpChg chg="add mod">
          <ac:chgData name="Laysa Fernanda Belici Siborde" userId="6c2b6674-3faa-4767-b9a0-0ce41d852f5f" providerId="ADAL" clId="{8407E426-FD83-40C5-A4FD-097ACD390006}" dt="2023-12-28T20:42:56.912" v="2093" actId="1035"/>
          <ac:grpSpMkLst>
            <pc:docMk/>
            <pc:sldMk cId="476278731" sldId="300"/>
            <ac:grpSpMk id="84" creationId="{DE278EC3-4C97-8F22-8342-026C07A59A9C}"/>
          </ac:grpSpMkLst>
        </pc:grpChg>
        <pc:grpChg chg="add mod">
          <ac:chgData name="Laysa Fernanda Belici Siborde" userId="6c2b6674-3faa-4767-b9a0-0ce41d852f5f" providerId="ADAL" clId="{8407E426-FD83-40C5-A4FD-097ACD390006}" dt="2023-12-28T20:43:08.477" v="2097" actId="1038"/>
          <ac:grpSpMkLst>
            <pc:docMk/>
            <pc:sldMk cId="476278731" sldId="300"/>
            <ac:grpSpMk id="87" creationId="{E4A7D9E8-CDB6-D9F9-6B92-634D64890957}"/>
          </ac:grpSpMkLst>
        </pc:grpChg>
        <pc:grpChg chg="add mod">
          <ac:chgData name="Laysa Fernanda Belici Siborde" userId="6c2b6674-3faa-4767-b9a0-0ce41d852f5f" providerId="ADAL" clId="{8407E426-FD83-40C5-A4FD-097ACD390006}" dt="2023-12-28T20:43:31.307" v="2102" actId="1038"/>
          <ac:grpSpMkLst>
            <pc:docMk/>
            <pc:sldMk cId="476278731" sldId="300"/>
            <ac:grpSpMk id="90" creationId="{D9F1E56D-32BC-9483-518B-FF52F20AF685}"/>
          </ac:grpSpMkLst>
        </pc:grpChg>
        <pc:cxnChg chg="del">
          <ac:chgData name="Laysa Fernanda Belici Siborde" userId="6c2b6674-3faa-4767-b9a0-0ce41d852f5f" providerId="ADAL" clId="{8407E426-FD83-40C5-A4FD-097ACD390006}" dt="2023-12-28T20:28:37.761" v="1718" actId="478"/>
          <ac:cxnSpMkLst>
            <pc:docMk/>
            <pc:sldMk cId="476278731" sldId="300"/>
            <ac:cxnSpMk id="28" creationId="{34C6B940-E77E-6666-AA58-6780BA8C03FF}"/>
          </ac:cxnSpMkLst>
        </pc:cxnChg>
        <pc:cxnChg chg="del">
          <ac:chgData name="Laysa Fernanda Belici Siborde" userId="6c2b6674-3faa-4767-b9a0-0ce41d852f5f" providerId="ADAL" clId="{8407E426-FD83-40C5-A4FD-097ACD390006}" dt="2023-12-28T20:28:37.761" v="1718" actId="478"/>
          <ac:cxnSpMkLst>
            <pc:docMk/>
            <pc:sldMk cId="476278731" sldId="300"/>
            <ac:cxnSpMk id="38" creationId="{33774671-EDE4-DAD7-2614-EB7627F4B2F9}"/>
          </ac:cxnSpMkLst>
        </pc:cxnChg>
        <pc:cxnChg chg="del">
          <ac:chgData name="Laysa Fernanda Belici Siborde" userId="6c2b6674-3faa-4767-b9a0-0ce41d852f5f" providerId="ADAL" clId="{8407E426-FD83-40C5-A4FD-097ACD390006}" dt="2023-12-28T20:28:37.761" v="1718" actId="478"/>
          <ac:cxnSpMkLst>
            <pc:docMk/>
            <pc:sldMk cId="476278731" sldId="300"/>
            <ac:cxnSpMk id="39" creationId="{18AA0B67-B8B0-2782-CBE2-6FA0E45BDE1A}"/>
          </ac:cxnSpMkLst>
        </pc:cxnChg>
        <pc:cxnChg chg="del">
          <ac:chgData name="Laysa Fernanda Belici Siborde" userId="6c2b6674-3faa-4767-b9a0-0ce41d852f5f" providerId="ADAL" clId="{8407E426-FD83-40C5-A4FD-097ACD390006}" dt="2023-12-28T20:28:27.848" v="1715" actId="478"/>
          <ac:cxnSpMkLst>
            <pc:docMk/>
            <pc:sldMk cId="476278731" sldId="300"/>
            <ac:cxnSpMk id="40" creationId="{F2035BE9-3E95-7B2C-A2A2-7A294F33C827}"/>
          </ac:cxnSpMkLst>
        </pc:cxnChg>
        <pc:cxnChg chg="del">
          <ac:chgData name="Laysa Fernanda Belici Siborde" userId="6c2b6674-3faa-4767-b9a0-0ce41d852f5f" providerId="ADAL" clId="{8407E426-FD83-40C5-A4FD-097ACD390006}" dt="2023-12-28T20:28:25.499" v="1714" actId="478"/>
          <ac:cxnSpMkLst>
            <pc:docMk/>
            <pc:sldMk cId="476278731" sldId="300"/>
            <ac:cxnSpMk id="41" creationId="{BD83B46E-14D3-DB55-A4FF-716A7B7BF830}"/>
          </ac:cxnSpMkLst>
        </pc:cxnChg>
        <pc:cxnChg chg="del">
          <ac:chgData name="Laysa Fernanda Belici Siborde" userId="6c2b6674-3faa-4767-b9a0-0ce41d852f5f" providerId="ADAL" clId="{8407E426-FD83-40C5-A4FD-097ACD390006}" dt="2023-12-28T20:28:25.499" v="1714" actId="478"/>
          <ac:cxnSpMkLst>
            <pc:docMk/>
            <pc:sldMk cId="476278731" sldId="300"/>
            <ac:cxnSpMk id="42" creationId="{47E240F4-15D6-CE15-7813-39F1E8D18F7D}"/>
          </ac:cxnSpMkLst>
        </pc:cxnChg>
        <pc:cxnChg chg="del mod">
          <ac:chgData name="Laysa Fernanda Belici Siborde" userId="6c2b6674-3faa-4767-b9a0-0ce41d852f5f" providerId="ADAL" clId="{8407E426-FD83-40C5-A4FD-097ACD390006}" dt="2023-12-28T20:28:37.761" v="1718" actId="478"/>
          <ac:cxnSpMkLst>
            <pc:docMk/>
            <pc:sldMk cId="476278731" sldId="300"/>
            <ac:cxnSpMk id="44" creationId="{1CD409B9-11B8-17FA-A28E-E553BC6D9258}"/>
          </ac:cxnSpMkLst>
        </pc:cxnChg>
        <pc:cxnChg chg="del mod">
          <ac:chgData name="Laysa Fernanda Belici Siborde" userId="6c2b6674-3faa-4767-b9a0-0ce41d852f5f" providerId="ADAL" clId="{8407E426-FD83-40C5-A4FD-097ACD390006}" dt="2023-12-28T20:28:46.657" v="1721" actId="478"/>
          <ac:cxnSpMkLst>
            <pc:docMk/>
            <pc:sldMk cId="476278731" sldId="300"/>
            <ac:cxnSpMk id="53" creationId="{E7CD4695-5229-769D-E0C1-0D326FB7CA4B}"/>
          </ac:cxnSpMkLst>
        </pc:cxnChg>
        <pc:cxnChg chg="del mod">
          <ac:chgData name="Laysa Fernanda Belici Siborde" userId="6c2b6674-3faa-4767-b9a0-0ce41d852f5f" providerId="ADAL" clId="{8407E426-FD83-40C5-A4FD-097ACD390006}" dt="2023-12-28T20:28:39.658" v="1719" actId="478"/>
          <ac:cxnSpMkLst>
            <pc:docMk/>
            <pc:sldMk cId="476278731" sldId="300"/>
            <ac:cxnSpMk id="56" creationId="{6A0F86C9-F92D-B422-98EE-F3B7712EB6ED}"/>
          </ac:cxnSpMkLst>
        </pc:cxnChg>
        <pc:cxnChg chg="add del mod">
          <ac:chgData name="Laysa Fernanda Belici Siborde" userId="6c2b6674-3faa-4767-b9a0-0ce41d852f5f" providerId="ADAL" clId="{8407E426-FD83-40C5-A4FD-097ACD390006}" dt="2023-12-28T20:40:13.507" v="2059" actId="478"/>
          <ac:cxnSpMkLst>
            <pc:docMk/>
            <pc:sldMk cId="476278731" sldId="300"/>
            <ac:cxnSpMk id="73" creationId="{7B72B43C-4778-58F2-17BE-2D2C514DD942}"/>
          </ac:cxnSpMkLst>
        </pc:cxnChg>
        <pc:cxnChg chg="add mod">
          <ac:chgData name="Laysa Fernanda Belici Siborde" userId="6c2b6674-3faa-4767-b9a0-0ce41d852f5f" providerId="ADAL" clId="{8407E426-FD83-40C5-A4FD-097ACD390006}" dt="2023-12-28T20:40:09.703" v="2058" actId="164"/>
          <ac:cxnSpMkLst>
            <pc:docMk/>
            <pc:sldMk cId="476278731" sldId="300"/>
            <ac:cxnSpMk id="74" creationId="{D36EEA49-9F55-C47C-C69D-B8240526278C}"/>
          </ac:cxnSpMkLst>
        </pc:cxnChg>
        <pc:cxnChg chg="add mod">
          <ac:chgData name="Laysa Fernanda Belici Siborde" userId="6c2b6674-3faa-4767-b9a0-0ce41d852f5f" providerId="ADAL" clId="{8407E426-FD83-40C5-A4FD-097ACD390006}" dt="2023-12-28T20:40:09.703" v="2058" actId="164"/>
          <ac:cxnSpMkLst>
            <pc:docMk/>
            <pc:sldMk cId="476278731" sldId="300"/>
            <ac:cxnSpMk id="75" creationId="{D3399550-D638-69C1-6BDC-C9295570E906}"/>
          </ac:cxnSpMkLst>
        </pc:cxnChg>
        <pc:cxnChg chg="add mod">
          <ac:chgData name="Laysa Fernanda Belici Siborde" userId="6c2b6674-3faa-4767-b9a0-0ce41d852f5f" providerId="ADAL" clId="{8407E426-FD83-40C5-A4FD-097ACD390006}" dt="2023-12-28T20:42:44.850" v="2089" actId="1582"/>
          <ac:cxnSpMkLst>
            <pc:docMk/>
            <pc:sldMk cId="476278731" sldId="300"/>
            <ac:cxnSpMk id="78" creationId="{1F5C3A95-CDD6-F454-02E3-8D9863C51072}"/>
          </ac:cxnSpMkLst>
        </pc:cxnChg>
        <pc:cxnChg chg="add mod">
          <ac:chgData name="Laysa Fernanda Belici Siborde" userId="6c2b6674-3faa-4767-b9a0-0ce41d852f5f" providerId="ADAL" clId="{8407E426-FD83-40C5-A4FD-097ACD390006}" dt="2023-12-28T20:42:44.850" v="2089" actId="1582"/>
          <ac:cxnSpMkLst>
            <pc:docMk/>
            <pc:sldMk cId="476278731" sldId="300"/>
            <ac:cxnSpMk id="80" creationId="{C6F8EB18-CD5A-20A3-765B-D33F88AA9C9C}"/>
          </ac:cxnSpMkLst>
        </pc:cxnChg>
        <pc:cxnChg chg="add mod topLvl">
          <ac:chgData name="Laysa Fernanda Belici Siborde" userId="6c2b6674-3faa-4767-b9a0-0ce41d852f5f" providerId="ADAL" clId="{8407E426-FD83-40C5-A4FD-097ACD390006}" dt="2023-12-28T20:42:36.198" v="2087" actId="165"/>
          <ac:cxnSpMkLst>
            <pc:docMk/>
            <pc:sldMk cId="476278731" sldId="300"/>
            <ac:cxnSpMk id="81" creationId="{741D8E87-6493-74A5-0973-00F3EC0712F7}"/>
          </ac:cxnSpMkLst>
        </pc:cxnChg>
        <pc:cxnChg chg="add mod topLvl">
          <ac:chgData name="Laysa Fernanda Belici Siborde" userId="6c2b6674-3faa-4767-b9a0-0ce41d852f5f" providerId="ADAL" clId="{8407E426-FD83-40C5-A4FD-097ACD390006}" dt="2023-12-28T20:42:36.198" v="2087" actId="165"/>
          <ac:cxnSpMkLst>
            <pc:docMk/>
            <pc:sldMk cId="476278731" sldId="300"/>
            <ac:cxnSpMk id="82" creationId="{E6AD9620-1E4D-FCCF-3910-DC5753672EE3}"/>
          </ac:cxnSpMkLst>
        </pc:cxnChg>
        <pc:cxnChg chg="mod">
          <ac:chgData name="Laysa Fernanda Belici Siborde" userId="6c2b6674-3faa-4767-b9a0-0ce41d852f5f" providerId="ADAL" clId="{8407E426-FD83-40C5-A4FD-097ACD390006}" dt="2023-12-28T20:42:50.162" v="2090"/>
          <ac:cxnSpMkLst>
            <pc:docMk/>
            <pc:sldMk cId="476278731" sldId="300"/>
            <ac:cxnSpMk id="85" creationId="{B2E39AE4-F843-C300-BA43-04CF74FD22E3}"/>
          </ac:cxnSpMkLst>
        </pc:cxnChg>
        <pc:cxnChg chg="mod">
          <ac:chgData name="Laysa Fernanda Belici Siborde" userId="6c2b6674-3faa-4767-b9a0-0ce41d852f5f" providerId="ADAL" clId="{8407E426-FD83-40C5-A4FD-097ACD390006}" dt="2023-12-28T20:42:50.162" v="2090"/>
          <ac:cxnSpMkLst>
            <pc:docMk/>
            <pc:sldMk cId="476278731" sldId="300"/>
            <ac:cxnSpMk id="86" creationId="{BC162E1B-37FA-E13E-13D4-F6C7E7C5AC33}"/>
          </ac:cxnSpMkLst>
        </pc:cxnChg>
        <pc:cxnChg chg="mod">
          <ac:chgData name="Laysa Fernanda Belici Siborde" userId="6c2b6674-3faa-4767-b9a0-0ce41d852f5f" providerId="ADAL" clId="{8407E426-FD83-40C5-A4FD-097ACD390006}" dt="2023-12-28T20:43:03.757" v="2094"/>
          <ac:cxnSpMkLst>
            <pc:docMk/>
            <pc:sldMk cId="476278731" sldId="300"/>
            <ac:cxnSpMk id="88" creationId="{158D7003-FF07-4793-0D5C-A34906C70436}"/>
          </ac:cxnSpMkLst>
        </pc:cxnChg>
        <pc:cxnChg chg="mod">
          <ac:chgData name="Laysa Fernanda Belici Siborde" userId="6c2b6674-3faa-4767-b9a0-0ce41d852f5f" providerId="ADAL" clId="{8407E426-FD83-40C5-A4FD-097ACD390006}" dt="2023-12-28T20:43:03.757" v="2094"/>
          <ac:cxnSpMkLst>
            <pc:docMk/>
            <pc:sldMk cId="476278731" sldId="300"/>
            <ac:cxnSpMk id="89" creationId="{B0654675-91A8-1BD9-CFD4-834FBB9EC981}"/>
          </ac:cxnSpMkLst>
        </pc:cxnChg>
        <pc:cxnChg chg="mod">
          <ac:chgData name="Laysa Fernanda Belici Siborde" userId="6c2b6674-3faa-4767-b9a0-0ce41d852f5f" providerId="ADAL" clId="{8407E426-FD83-40C5-A4FD-097ACD390006}" dt="2023-12-28T20:43:20.297" v="2100"/>
          <ac:cxnSpMkLst>
            <pc:docMk/>
            <pc:sldMk cId="476278731" sldId="300"/>
            <ac:cxnSpMk id="91" creationId="{8C911A85-F2DA-5F51-4F96-2AA519D2C8E1}"/>
          </ac:cxnSpMkLst>
        </pc:cxnChg>
        <pc:cxnChg chg="mod">
          <ac:chgData name="Laysa Fernanda Belici Siborde" userId="6c2b6674-3faa-4767-b9a0-0ce41d852f5f" providerId="ADAL" clId="{8407E426-FD83-40C5-A4FD-097ACD390006}" dt="2023-12-28T20:43:20.297" v="2100"/>
          <ac:cxnSpMkLst>
            <pc:docMk/>
            <pc:sldMk cId="476278731" sldId="300"/>
            <ac:cxnSpMk id="92" creationId="{A0A6D04D-7FFF-F9E4-FD91-6C5A49538429}"/>
          </ac:cxnSpMkLst>
        </pc:cxnChg>
      </pc:sldChg>
      <pc:sldChg chg="addSp modSp add mod">
        <pc:chgData name="Laysa Fernanda Belici Siborde" userId="6c2b6674-3faa-4767-b9a0-0ce41d852f5f" providerId="ADAL" clId="{8407E426-FD83-40C5-A4FD-097ACD390006}" dt="2023-12-28T21:09:35.817" v="2569" actId="20577"/>
        <pc:sldMkLst>
          <pc:docMk/>
          <pc:sldMk cId="3536756461" sldId="301"/>
        </pc:sldMkLst>
        <pc:spChg chg="add mod">
          <ac:chgData name="Laysa Fernanda Belici Siborde" userId="6c2b6674-3faa-4767-b9a0-0ce41d852f5f" providerId="ADAL" clId="{8407E426-FD83-40C5-A4FD-097ACD390006}" dt="2023-12-28T21:02:36.758" v="2451" actId="1038"/>
          <ac:spMkLst>
            <pc:docMk/>
            <pc:sldMk cId="3536756461" sldId="301"/>
            <ac:spMk id="3" creationId="{719FE289-8A8D-C80C-2929-B0B0E28DD2C6}"/>
          </ac:spMkLst>
        </pc:spChg>
        <pc:spChg chg="add mod">
          <ac:chgData name="Laysa Fernanda Belici Siborde" userId="6c2b6674-3faa-4767-b9a0-0ce41d852f5f" providerId="ADAL" clId="{8407E426-FD83-40C5-A4FD-097ACD390006}" dt="2023-12-28T21:05:02.718" v="2495" actId="1035"/>
          <ac:spMkLst>
            <pc:docMk/>
            <pc:sldMk cId="3536756461" sldId="301"/>
            <ac:spMk id="5" creationId="{CE92D260-613D-6A5C-560F-F1F10821A4E1}"/>
          </ac:spMkLst>
        </pc:spChg>
        <pc:spChg chg="add mod">
          <ac:chgData name="Laysa Fernanda Belici Siborde" userId="6c2b6674-3faa-4767-b9a0-0ce41d852f5f" providerId="ADAL" clId="{8407E426-FD83-40C5-A4FD-097ACD390006}" dt="2023-12-28T21:03:06.713" v="2461" actId="1038"/>
          <ac:spMkLst>
            <pc:docMk/>
            <pc:sldMk cId="3536756461" sldId="301"/>
            <ac:spMk id="7" creationId="{9F7F2FD4-550A-3360-FF04-5C659FB82960}"/>
          </ac:spMkLst>
        </pc:spChg>
        <pc:spChg chg="add mod">
          <ac:chgData name="Laysa Fernanda Belici Siborde" userId="6c2b6674-3faa-4767-b9a0-0ce41d852f5f" providerId="ADAL" clId="{8407E426-FD83-40C5-A4FD-097ACD390006}" dt="2023-12-28T21:03:16.323" v="2467" actId="1038"/>
          <ac:spMkLst>
            <pc:docMk/>
            <pc:sldMk cId="3536756461" sldId="301"/>
            <ac:spMk id="8" creationId="{B7032AA1-EC62-0DA8-A408-9DA69A80D3C1}"/>
          </ac:spMkLst>
        </pc:spChg>
        <pc:spChg chg="add mod">
          <ac:chgData name="Laysa Fernanda Belici Siborde" userId="6c2b6674-3faa-4767-b9a0-0ce41d852f5f" providerId="ADAL" clId="{8407E426-FD83-40C5-A4FD-097ACD390006}" dt="2023-12-28T21:04:31.223" v="2485" actId="553"/>
          <ac:spMkLst>
            <pc:docMk/>
            <pc:sldMk cId="3536756461" sldId="301"/>
            <ac:spMk id="9" creationId="{CBFAF94A-FD01-CC32-843F-422355783FBA}"/>
          </ac:spMkLst>
        </pc:spChg>
        <pc:spChg chg="add mod">
          <ac:chgData name="Laysa Fernanda Belici Siborde" userId="6c2b6674-3faa-4767-b9a0-0ce41d852f5f" providerId="ADAL" clId="{8407E426-FD83-40C5-A4FD-097ACD390006}" dt="2023-12-28T21:04:48.548" v="2493" actId="1036"/>
          <ac:spMkLst>
            <pc:docMk/>
            <pc:sldMk cId="3536756461" sldId="301"/>
            <ac:spMk id="10" creationId="{3C37F082-B861-A6B7-3B33-E205C3A5FEEE}"/>
          </ac:spMkLst>
        </pc:spChg>
        <pc:spChg chg="add mod">
          <ac:chgData name="Laysa Fernanda Belici Siborde" userId="6c2b6674-3faa-4767-b9a0-0ce41d852f5f" providerId="ADAL" clId="{8407E426-FD83-40C5-A4FD-097ACD390006}" dt="2023-12-28T21:04:44.203" v="2489" actId="1035"/>
          <ac:spMkLst>
            <pc:docMk/>
            <pc:sldMk cId="3536756461" sldId="301"/>
            <ac:spMk id="11" creationId="{0D246E4F-A6A6-5811-D26B-A0C132E5622A}"/>
          </ac:spMkLst>
        </pc:spChg>
        <pc:spChg chg="add mod">
          <ac:chgData name="Laysa Fernanda Belici Siborde" userId="6c2b6674-3faa-4767-b9a0-0ce41d852f5f" providerId="ADAL" clId="{8407E426-FD83-40C5-A4FD-097ACD390006}" dt="2023-12-28T21:04:53.181" v="2494" actId="1035"/>
          <ac:spMkLst>
            <pc:docMk/>
            <pc:sldMk cId="3536756461" sldId="301"/>
            <ac:spMk id="12" creationId="{00D8D8C1-9D4B-56DD-B7CB-58F433A296F4}"/>
          </ac:spMkLst>
        </pc:spChg>
        <pc:spChg chg="add mod">
          <ac:chgData name="Laysa Fernanda Belici Siborde" userId="6c2b6674-3faa-4767-b9a0-0ce41d852f5f" providerId="ADAL" clId="{8407E426-FD83-40C5-A4FD-097ACD390006}" dt="2023-12-28T21:05:54.325" v="2509" actId="207"/>
          <ac:spMkLst>
            <pc:docMk/>
            <pc:sldMk cId="3536756461" sldId="301"/>
            <ac:spMk id="13" creationId="{B2FEC78D-9DF7-C93A-70C6-E09CBDC56353}"/>
          </ac:spMkLst>
        </pc:spChg>
        <pc:spChg chg="add mod">
          <ac:chgData name="Laysa Fernanda Belici Siborde" userId="6c2b6674-3faa-4767-b9a0-0ce41d852f5f" providerId="ADAL" clId="{8407E426-FD83-40C5-A4FD-097ACD390006}" dt="2023-12-28T21:06:03.520" v="2511" actId="1076"/>
          <ac:spMkLst>
            <pc:docMk/>
            <pc:sldMk cId="3536756461" sldId="301"/>
            <ac:spMk id="14" creationId="{FD6D9227-3232-234C-9126-2259D385F60E}"/>
          </ac:spMkLst>
        </pc:spChg>
        <pc:spChg chg="mod">
          <ac:chgData name="Laysa Fernanda Belici Siborde" userId="6c2b6674-3faa-4767-b9a0-0ce41d852f5f" providerId="ADAL" clId="{8407E426-FD83-40C5-A4FD-097ACD390006}" dt="2023-12-28T20:59:37.698" v="2445" actId="207"/>
          <ac:spMkLst>
            <pc:docMk/>
            <pc:sldMk cId="3536756461" sldId="301"/>
            <ac:spMk id="16" creationId="{F8371FBA-51C9-4DD0-44A1-D9024B06E111}"/>
          </ac:spMkLst>
        </pc:spChg>
        <pc:spChg chg="add mod">
          <ac:chgData name="Laysa Fernanda Belici Siborde" userId="6c2b6674-3faa-4767-b9a0-0ce41d852f5f" providerId="ADAL" clId="{8407E426-FD83-40C5-A4FD-097ACD390006}" dt="2023-12-28T21:06:09.416" v="2513" actId="1076"/>
          <ac:spMkLst>
            <pc:docMk/>
            <pc:sldMk cId="3536756461" sldId="301"/>
            <ac:spMk id="21" creationId="{6B1D1934-CF77-6CB1-4EF3-9F819BAAF076}"/>
          </ac:spMkLst>
        </pc:spChg>
        <pc:spChg chg="add mod">
          <ac:chgData name="Laysa Fernanda Belici Siborde" userId="6c2b6674-3faa-4767-b9a0-0ce41d852f5f" providerId="ADAL" clId="{8407E426-FD83-40C5-A4FD-097ACD390006}" dt="2023-12-28T21:06:34.666" v="2517" actId="1076"/>
          <ac:spMkLst>
            <pc:docMk/>
            <pc:sldMk cId="3536756461" sldId="301"/>
            <ac:spMk id="22" creationId="{DAD62BC9-A677-4C61-12B8-89E534EB77B3}"/>
          </ac:spMkLst>
        </pc:spChg>
        <pc:spChg chg="add mod">
          <ac:chgData name="Laysa Fernanda Belici Siborde" userId="6c2b6674-3faa-4767-b9a0-0ce41d852f5f" providerId="ADAL" clId="{8407E426-FD83-40C5-A4FD-097ACD390006}" dt="2023-12-28T21:06:34.666" v="2517" actId="1076"/>
          <ac:spMkLst>
            <pc:docMk/>
            <pc:sldMk cId="3536756461" sldId="301"/>
            <ac:spMk id="23" creationId="{C2C12282-6AB5-CC85-0DB5-C0D39226F8A6}"/>
          </ac:spMkLst>
        </pc:spChg>
        <pc:spChg chg="add mod">
          <ac:chgData name="Laysa Fernanda Belici Siborde" userId="6c2b6674-3faa-4767-b9a0-0ce41d852f5f" providerId="ADAL" clId="{8407E426-FD83-40C5-A4FD-097ACD390006}" dt="2023-12-28T21:06:34.666" v="2517" actId="1076"/>
          <ac:spMkLst>
            <pc:docMk/>
            <pc:sldMk cId="3536756461" sldId="301"/>
            <ac:spMk id="24" creationId="{8FC84FD6-0385-ACB2-437C-590C3257078E}"/>
          </ac:spMkLst>
        </pc:spChg>
        <pc:spChg chg="add mod">
          <ac:chgData name="Laysa Fernanda Belici Siborde" userId="6c2b6674-3faa-4767-b9a0-0ce41d852f5f" providerId="ADAL" clId="{8407E426-FD83-40C5-A4FD-097ACD390006}" dt="2023-12-28T21:06:45.229" v="2519" actId="1076"/>
          <ac:spMkLst>
            <pc:docMk/>
            <pc:sldMk cId="3536756461" sldId="301"/>
            <ac:spMk id="25" creationId="{337A1C47-9C29-5219-77E2-77400DEF3ECC}"/>
          </ac:spMkLst>
        </pc:spChg>
        <pc:spChg chg="add mod">
          <ac:chgData name="Laysa Fernanda Belici Siborde" userId="6c2b6674-3faa-4767-b9a0-0ce41d852f5f" providerId="ADAL" clId="{8407E426-FD83-40C5-A4FD-097ACD390006}" dt="2023-12-28T21:07:13.413" v="2523" actId="1037"/>
          <ac:spMkLst>
            <pc:docMk/>
            <pc:sldMk cId="3536756461" sldId="301"/>
            <ac:spMk id="28" creationId="{593E4B8C-5A82-EA58-A86D-F6746857D9C1}"/>
          </ac:spMkLst>
        </pc:spChg>
        <pc:spChg chg="add mod">
          <ac:chgData name="Laysa Fernanda Belici Siborde" userId="6c2b6674-3faa-4767-b9a0-0ce41d852f5f" providerId="ADAL" clId="{8407E426-FD83-40C5-A4FD-097ACD390006}" dt="2023-12-28T21:07:31.868" v="2526" actId="1038"/>
          <ac:spMkLst>
            <pc:docMk/>
            <pc:sldMk cId="3536756461" sldId="301"/>
            <ac:spMk id="38" creationId="{91EDEE69-BEC8-BFBE-FE52-7D39B113BD27}"/>
          </ac:spMkLst>
        </pc:spChg>
        <pc:spChg chg="add mod">
          <ac:chgData name="Laysa Fernanda Belici Siborde" userId="6c2b6674-3faa-4767-b9a0-0ce41d852f5f" providerId="ADAL" clId="{8407E426-FD83-40C5-A4FD-097ACD390006}" dt="2023-12-28T21:07:31.868" v="2526" actId="1038"/>
          <ac:spMkLst>
            <pc:docMk/>
            <pc:sldMk cId="3536756461" sldId="301"/>
            <ac:spMk id="39" creationId="{08927176-E2C9-B27C-396D-724133B01354}"/>
          </ac:spMkLst>
        </pc:spChg>
        <pc:spChg chg="add mod">
          <ac:chgData name="Laysa Fernanda Belici Siborde" userId="6c2b6674-3faa-4767-b9a0-0ce41d852f5f" providerId="ADAL" clId="{8407E426-FD83-40C5-A4FD-097ACD390006}" dt="2023-12-28T21:07:41.628" v="2528" actId="1076"/>
          <ac:spMkLst>
            <pc:docMk/>
            <pc:sldMk cId="3536756461" sldId="301"/>
            <ac:spMk id="40" creationId="{62B2577D-2D64-3DBF-522A-F81CE893DBC2}"/>
          </ac:spMkLst>
        </pc:spChg>
        <pc:spChg chg="add mod">
          <ac:chgData name="Laysa Fernanda Belici Siborde" userId="6c2b6674-3faa-4767-b9a0-0ce41d852f5f" providerId="ADAL" clId="{8407E426-FD83-40C5-A4FD-097ACD390006}" dt="2023-12-28T21:08:01.882" v="2530" actId="1076"/>
          <ac:spMkLst>
            <pc:docMk/>
            <pc:sldMk cId="3536756461" sldId="301"/>
            <ac:spMk id="41" creationId="{C469AD1E-DB7C-60E2-A025-A2AFEFA516F7}"/>
          </ac:spMkLst>
        </pc:spChg>
        <pc:spChg chg="add mod">
          <ac:chgData name="Laysa Fernanda Belici Siborde" userId="6c2b6674-3faa-4767-b9a0-0ce41d852f5f" providerId="ADAL" clId="{8407E426-FD83-40C5-A4FD-097ACD390006}" dt="2023-12-28T21:08:09.653" v="2532" actId="1076"/>
          <ac:spMkLst>
            <pc:docMk/>
            <pc:sldMk cId="3536756461" sldId="301"/>
            <ac:spMk id="42" creationId="{83E10BC9-6602-9D7F-EFC1-6283DDF78F66}"/>
          </ac:spMkLst>
        </pc:spChg>
        <pc:spChg chg="add mod">
          <ac:chgData name="Laysa Fernanda Belici Siborde" userId="6c2b6674-3faa-4767-b9a0-0ce41d852f5f" providerId="ADAL" clId="{8407E426-FD83-40C5-A4FD-097ACD390006}" dt="2023-12-28T21:08:44.138" v="2553" actId="207"/>
          <ac:spMkLst>
            <pc:docMk/>
            <pc:sldMk cId="3536756461" sldId="301"/>
            <ac:spMk id="44" creationId="{595E20BB-0B25-B306-8912-7A04663F8914}"/>
          </ac:spMkLst>
        </pc:spChg>
        <pc:spChg chg="add mod">
          <ac:chgData name="Laysa Fernanda Belici Siborde" userId="6c2b6674-3faa-4767-b9a0-0ce41d852f5f" providerId="ADAL" clId="{8407E426-FD83-40C5-A4FD-097ACD390006}" dt="2023-12-28T21:09:35.817" v="2569" actId="20577"/>
          <ac:spMkLst>
            <pc:docMk/>
            <pc:sldMk cId="3536756461" sldId="301"/>
            <ac:spMk id="46" creationId="{ABABE178-322D-8A52-A985-C26F13330492}"/>
          </ac:spMkLst>
        </pc:spChg>
      </pc:sldChg>
      <pc:sldChg chg="addSp delSp modSp add mod">
        <pc:chgData name="Laysa Fernanda Belici Siborde" userId="6c2b6674-3faa-4767-b9a0-0ce41d852f5f" providerId="ADAL" clId="{8407E426-FD83-40C5-A4FD-097ACD390006}" dt="2023-12-28T22:13:22.393" v="3045" actId="313"/>
        <pc:sldMkLst>
          <pc:docMk/>
          <pc:sldMk cId="1185693970" sldId="302"/>
        </pc:sldMkLst>
        <pc:spChg chg="del">
          <ac:chgData name="Laysa Fernanda Belici Siborde" userId="6c2b6674-3faa-4767-b9a0-0ce41d852f5f" providerId="ADAL" clId="{8407E426-FD83-40C5-A4FD-097ACD390006}" dt="2023-12-28T21:53:57.714" v="2697" actId="478"/>
          <ac:spMkLst>
            <pc:docMk/>
            <pc:sldMk cId="1185693970" sldId="302"/>
            <ac:spMk id="3" creationId="{719FE289-8A8D-C80C-2929-B0B0E28DD2C6}"/>
          </ac:spMkLst>
        </pc:spChg>
        <pc:spChg chg="del">
          <ac:chgData name="Laysa Fernanda Belici Siborde" userId="6c2b6674-3faa-4767-b9a0-0ce41d852f5f" providerId="ADAL" clId="{8407E426-FD83-40C5-A4FD-097ACD390006}" dt="2023-12-28T21:52:36.912" v="2643" actId="478"/>
          <ac:spMkLst>
            <pc:docMk/>
            <pc:sldMk cId="1185693970" sldId="302"/>
            <ac:spMk id="5" creationId="{CE92D260-613D-6A5C-560F-F1F10821A4E1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6" creationId="{16314575-DFD2-C26F-2250-63448DB1AB51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7" creationId="{9F7F2FD4-550A-3360-FF04-5C659FB82960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8" creationId="{B7032AA1-EC62-0DA8-A408-9DA69A80D3C1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9" creationId="{CBFAF94A-FD01-CC32-843F-422355783FBA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10" creationId="{3C37F082-B861-A6B7-3B33-E205C3A5FEEE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11" creationId="{0D246E4F-A6A6-5811-D26B-A0C132E5622A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12" creationId="{00D8D8C1-9D4B-56DD-B7CB-58F433A296F4}"/>
          </ac:spMkLst>
        </pc:spChg>
        <pc:spChg chg="del">
          <ac:chgData name="Laysa Fernanda Belici Siborde" userId="6c2b6674-3faa-4767-b9a0-0ce41d852f5f" providerId="ADAL" clId="{8407E426-FD83-40C5-A4FD-097ACD390006}" dt="2023-12-28T21:53:58.738" v="2698" actId="478"/>
          <ac:spMkLst>
            <pc:docMk/>
            <pc:sldMk cId="1185693970" sldId="302"/>
            <ac:spMk id="13" creationId="{B2FEC78D-9DF7-C93A-70C6-E09CBDC56353}"/>
          </ac:spMkLst>
        </pc:spChg>
        <pc:spChg chg="del">
          <ac:chgData name="Laysa Fernanda Belici Siborde" userId="6c2b6674-3faa-4767-b9a0-0ce41d852f5f" providerId="ADAL" clId="{8407E426-FD83-40C5-A4FD-097ACD390006}" dt="2023-12-28T21:53:59.889" v="2699" actId="478"/>
          <ac:spMkLst>
            <pc:docMk/>
            <pc:sldMk cId="1185693970" sldId="302"/>
            <ac:spMk id="14" creationId="{FD6D9227-3232-234C-9126-2259D385F60E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15" creationId="{5F98F430-8BC6-43F3-2338-FC5119EF8EC1}"/>
          </ac:spMkLst>
        </pc:spChg>
        <pc:spChg chg="mod">
          <ac:chgData name="Laysa Fernanda Belici Siborde" userId="6c2b6674-3faa-4767-b9a0-0ce41d852f5f" providerId="ADAL" clId="{8407E426-FD83-40C5-A4FD-097ACD390006}" dt="2023-12-28T22:13:22.393" v="3045" actId="313"/>
          <ac:spMkLst>
            <pc:docMk/>
            <pc:sldMk cId="1185693970" sldId="302"/>
            <ac:spMk id="16" creationId="{F8371FBA-51C9-4DD0-44A1-D9024B06E111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17" creationId="{9C791A00-9CE5-4A88-E241-BE3FAF7E4E7C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18" creationId="{7A0E77C0-B57E-D3F0-C4FC-756D50342B95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19" creationId="{BD5EC779-2B80-1006-E023-63C41F6F6FD1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20" creationId="{AA19CCDE-C5AB-43FA-A4C5-B93D852C81AC}"/>
          </ac:spMkLst>
        </pc:spChg>
        <pc:spChg chg="del">
          <ac:chgData name="Laysa Fernanda Belici Siborde" userId="6c2b6674-3faa-4767-b9a0-0ce41d852f5f" providerId="ADAL" clId="{8407E426-FD83-40C5-A4FD-097ACD390006}" dt="2023-12-28T21:54:01.205" v="2700" actId="478"/>
          <ac:spMkLst>
            <pc:docMk/>
            <pc:sldMk cId="1185693970" sldId="302"/>
            <ac:spMk id="21" creationId="{6B1D1934-CF77-6CB1-4EF3-9F819BAAF076}"/>
          </ac:spMkLst>
        </pc:spChg>
        <pc:spChg chg="del">
          <ac:chgData name="Laysa Fernanda Belici Siborde" userId="6c2b6674-3faa-4767-b9a0-0ce41d852f5f" providerId="ADAL" clId="{8407E426-FD83-40C5-A4FD-097ACD390006}" dt="2023-12-28T21:52:36.912" v="2643" actId="478"/>
          <ac:spMkLst>
            <pc:docMk/>
            <pc:sldMk cId="1185693970" sldId="302"/>
            <ac:spMk id="22" creationId="{DAD62BC9-A677-4C61-12B8-89E534EB77B3}"/>
          </ac:spMkLst>
        </pc:spChg>
        <pc:spChg chg="del">
          <ac:chgData name="Laysa Fernanda Belici Siborde" userId="6c2b6674-3faa-4767-b9a0-0ce41d852f5f" providerId="ADAL" clId="{8407E426-FD83-40C5-A4FD-097ACD390006}" dt="2023-12-28T21:52:36.912" v="2643" actId="478"/>
          <ac:spMkLst>
            <pc:docMk/>
            <pc:sldMk cId="1185693970" sldId="302"/>
            <ac:spMk id="23" creationId="{C2C12282-6AB5-CC85-0DB5-C0D39226F8A6}"/>
          </ac:spMkLst>
        </pc:spChg>
        <pc:spChg chg="del">
          <ac:chgData name="Laysa Fernanda Belici Siborde" userId="6c2b6674-3faa-4767-b9a0-0ce41d852f5f" providerId="ADAL" clId="{8407E426-FD83-40C5-A4FD-097ACD390006}" dt="2023-12-28T21:52:36.912" v="2643" actId="478"/>
          <ac:spMkLst>
            <pc:docMk/>
            <pc:sldMk cId="1185693970" sldId="302"/>
            <ac:spMk id="24" creationId="{8FC84FD6-0385-ACB2-437C-590C3257078E}"/>
          </ac:spMkLst>
        </pc:spChg>
        <pc:spChg chg="del">
          <ac:chgData name="Laysa Fernanda Belici Siborde" userId="6c2b6674-3faa-4767-b9a0-0ce41d852f5f" providerId="ADAL" clId="{8407E426-FD83-40C5-A4FD-097ACD390006}" dt="2023-12-28T21:52:36.912" v="2643" actId="478"/>
          <ac:spMkLst>
            <pc:docMk/>
            <pc:sldMk cId="1185693970" sldId="302"/>
            <ac:spMk id="25" creationId="{337A1C47-9C29-5219-77E2-77400DEF3ECC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26" creationId="{D7F0A4B6-E3AC-4AA8-EE39-D0DDC218262C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28" creationId="{593E4B8C-5A82-EA58-A86D-F6746857D9C1}"/>
          </ac:spMkLst>
        </pc:spChg>
        <pc:spChg chg="mod">
          <ac:chgData name="Laysa Fernanda Belici Siborde" userId="6c2b6674-3faa-4767-b9a0-0ce41d852f5f" providerId="ADAL" clId="{8407E426-FD83-40C5-A4FD-097ACD390006}" dt="2023-12-28T22:06:51.983" v="2945" actId="1036"/>
          <ac:spMkLst>
            <pc:docMk/>
            <pc:sldMk cId="1185693970" sldId="302"/>
            <ac:spMk id="29" creationId="{042CDA08-AC7F-ED9A-6670-6499A48253BD}"/>
          </ac:spMkLst>
        </pc:spChg>
        <pc:spChg chg="mod">
          <ac:chgData name="Laysa Fernanda Belici Siborde" userId="6c2b6674-3faa-4767-b9a0-0ce41d852f5f" providerId="ADAL" clId="{8407E426-FD83-40C5-A4FD-097ACD390006}" dt="2023-12-28T22:06:51.983" v="2945" actId="1036"/>
          <ac:spMkLst>
            <pc:docMk/>
            <pc:sldMk cId="1185693970" sldId="302"/>
            <ac:spMk id="30" creationId="{D3B7E702-FB36-47B1-DECE-F86877D2D497}"/>
          </ac:spMkLst>
        </pc:spChg>
        <pc:spChg chg="mod">
          <ac:chgData name="Laysa Fernanda Belici Siborde" userId="6c2b6674-3faa-4767-b9a0-0ce41d852f5f" providerId="ADAL" clId="{8407E426-FD83-40C5-A4FD-097ACD390006}" dt="2023-12-28T22:06:51.983" v="2945" actId="1036"/>
          <ac:spMkLst>
            <pc:docMk/>
            <pc:sldMk cId="1185693970" sldId="302"/>
            <ac:spMk id="31" creationId="{65511C0B-18CF-AC78-1C86-B396731F00F9}"/>
          </ac:spMkLst>
        </pc:spChg>
        <pc:spChg chg="mod">
          <ac:chgData name="Laysa Fernanda Belici Siborde" userId="6c2b6674-3faa-4767-b9a0-0ce41d852f5f" providerId="ADAL" clId="{8407E426-FD83-40C5-A4FD-097ACD390006}" dt="2023-12-28T22:06:51.983" v="2945" actId="1036"/>
          <ac:spMkLst>
            <pc:docMk/>
            <pc:sldMk cId="1185693970" sldId="302"/>
            <ac:spMk id="32" creationId="{9BD0148F-4055-7CA1-3CA8-72F9DBE8B989}"/>
          </ac:spMkLst>
        </pc:spChg>
        <pc:spChg chg="del mod">
          <ac:chgData name="Laysa Fernanda Belici Siborde" userId="6c2b6674-3faa-4767-b9a0-0ce41d852f5f" providerId="ADAL" clId="{8407E426-FD83-40C5-A4FD-097ACD390006}" dt="2023-12-28T21:54:40.708" v="2727" actId="478"/>
          <ac:spMkLst>
            <pc:docMk/>
            <pc:sldMk cId="1185693970" sldId="302"/>
            <ac:spMk id="33" creationId="{F3DC54CA-7609-3490-52D3-2D135878B480}"/>
          </ac:spMkLst>
        </pc:spChg>
        <pc:spChg chg="mod">
          <ac:chgData name="Laysa Fernanda Belici Siborde" userId="6c2b6674-3faa-4767-b9a0-0ce41d852f5f" providerId="ADAL" clId="{8407E426-FD83-40C5-A4FD-097ACD390006}" dt="2023-12-28T22:06:51.983" v="2945" actId="1036"/>
          <ac:spMkLst>
            <pc:docMk/>
            <pc:sldMk cId="1185693970" sldId="302"/>
            <ac:spMk id="34" creationId="{3A5493B8-6E5F-863E-94B2-B456616118D3}"/>
          </ac:spMkLst>
        </pc:spChg>
        <pc:spChg chg="mod">
          <ac:chgData name="Laysa Fernanda Belici Siborde" userId="6c2b6674-3faa-4767-b9a0-0ce41d852f5f" providerId="ADAL" clId="{8407E426-FD83-40C5-A4FD-097ACD390006}" dt="2023-12-28T22:06:51.983" v="2945" actId="1036"/>
          <ac:spMkLst>
            <pc:docMk/>
            <pc:sldMk cId="1185693970" sldId="302"/>
            <ac:spMk id="35" creationId="{8AD6C6ED-B21A-E550-AD55-571A925F2321}"/>
          </ac:spMkLst>
        </pc:spChg>
        <pc:spChg chg="del">
          <ac:chgData name="Laysa Fernanda Belici Siborde" userId="6c2b6674-3faa-4767-b9a0-0ce41d852f5f" providerId="ADAL" clId="{8407E426-FD83-40C5-A4FD-097ACD390006}" dt="2023-12-28T21:52:36.912" v="2643" actId="478"/>
          <ac:spMkLst>
            <pc:docMk/>
            <pc:sldMk cId="1185693970" sldId="302"/>
            <ac:spMk id="36" creationId="{6FCDF1B5-5D94-9C84-62BF-E8665D0B6721}"/>
          </ac:spMkLst>
        </pc:spChg>
        <pc:spChg chg="del">
          <ac:chgData name="Laysa Fernanda Belici Siborde" userId="6c2b6674-3faa-4767-b9a0-0ce41d852f5f" providerId="ADAL" clId="{8407E426-FD83-40C5-A4FD-097ACD390006}" dt="2023-12-28T21:52:36.912" v="2643" actId="478"/>
          <ac:spMkLst>
            <pc:docMk/>
            <pc:sldMk cId="1185693970" sldId="302"/>
            <ac:spMk id="37" creationId="{B97126D8-DD7E-9896-CB4A-CC9B0EA33D37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38" creationId="{91EDEE69-BEC8-BFBE-FE52-7D39B113BD27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39" creationId="{08927176-E2C9-B27C-396D-724133B01354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40" creationId="{62B2577D-2D64-3DBF-522A-F81CE893DBC2}"/>
          </ac:spMkLst>
        </pc:spChg>
        <pc:spChg chg="del">
          <ac:chgData name="Laysa Fernanda Belici Siborde" userId="6c2b6674-3faa-4767-b9a0-0ce41d852f5f" providerId="ADAL" clId="{8407E426-FD83-40C5-A4FD-097ACD390006}" dt="2023-12-28T21:46:49.404" v="2580" actId="478"/>
          <ac:spMkLst>
            <pc:docMk/>
            <pc:sldMk cId="1185693970" sldId="302"/>
            <ac:spMk id="41" creationId="{C469AD1E-DB7C-60E2-A025-A2AFEFA516F7}"/>
          </ac:spMkLst>
        </pc:spChg>
        <pc:spChg chg="del">
          <ac:chgData name="Laysa Fernanda Belici Siborde" userId="6c2b6674-3faa-4767-b9a0-0ce41d852f5f" providerId="ADAL" clId="{8407E426-FD83-40C5-A4FD-097ACD390006}" dt="2023-12-28T21:46:49.404" v="2580" actId="478"/>
          <ac:spMkLst>
            <pc:docMk/>
            <pc:sldMk cId="1185693970" sldId="302"/>
            <ac:spMk id="42" creationId="{83E10BC9-6602-9D7F-EFC1-6283DDF78F66}"/>
          </ac:spMkLst>
        </pc:spChg>
        <pc:spChg chg="del">
          <ac:chgData name="Laysa Fernanda Belici Siborde" userId="6c2b6674-3faa-4767-b9a0-0ce41d852f5f" providerId="ADAL" clId="{8407E426-FD83-40C5-A4FD-097ACD390006}" dt="2023-12-28T21:52:36.912" v="2643" actId="478"/>
          <ac:spMkLst>
            <pc:docMk/>
            <pc:sldMk cId="1185693970" sldId="302"/>
            <ac:spMk id="43" creationId="{766E18F5-494F-9E4D-B10B-18307EEB651A}"/>
          </ac:spMkLst>
        </pc:spChg>
        <pc:spChg chg="del">
          <ac:chgData name="Laysa Fernanda Belici Siborde" userId="6c2b6674-3faa-4767-b9a0-0ce41d852f5f" providerId="ADAL" clId="{8407E426-FD83-40C5-A4FD-097ACD390006}" dt="2023-12-28T21:46:46.511" v="2579" actId="478"/>
          <ac:spMkLst>
            <pc:docMk/>
            <pc:sldMk cId="1185693970" sldId="302"/>
            <ac:spMk id="44" creationId="{595E20BB-0B25-B306-8912-7A04663F8914}"/>
          </ac:spMkLst>
        </pc:spChg>
        <pc:spChg chg="del">
          <ac:chgData name="Laysa Fernanda Belici Siborde" userId="6c2b6674-3faa-4767-b9a0-0ce41d852f5f" providerId="ADAL" clId="{8407E426-FD83-40C5-A4FD-097ACD390006}" dt="2023-12-28T21:52:36.912" v="2643" actId="478"/>
          <ac:spMkLst>
            <pc:docMk/>
            <pc:sldMk cId="1185693970" sldId="302"/>
            <ac:spMk id="45" creationId="{1FCB537E-DAB6-D573-56B8-1B079BE65A70}"/>
          </ac:spMkLst>
        </pc:spChg>
        <pc:spChg chg="del">
          <ac:chgData name="Laysa Fernanda Belici Siborde" userId="6c2b6674-3faa-4767-b9a0-0ce41d852f5f" providerId="ADAL" clId="{8407E426-FD83-40C5-A4FD-097ACD390006}" dt="2023-12-28T21:46:44.795" v="2578" actId="478"/>
          <ac:spMkLst>
            <pc:docMk/>
            <pc:sldMk cId="1185693970" sldId="302"/>
            <ac:spMk id="46" creationId="{ABABE178-322D-8A52-A985-C26F13330492}"/>
          </ac:spMkLst>
        </pc:spChg>
        <pc:spChg chg="add mod">
          <ac:chgData name="Laysa Fernanda Belici Siborde" userId="6c2b6674-3faa-4767-b9a0-0ce41d852f5f" providerId="ADAL" clId="{8407E426-FD83-40C5-A4FD-097ACD390006}" dt="2023-12-28T22:06:51.983" v="2945" actId="1036"/>
          <ac:spMkLst>
            <pc:docMk/>
            <pc:sldMk cId="1185693970" sldId="302"/>
            <ac:spMk id="48" creationId="{DB0ADA32-5A3D-5199-9797-98C9A7D64445}"/>
          </ac:spMkLst>
        </pc:spChg>
        <pc:spChg chg="add mod">
          <ac:chgData name="Laysa Fernanda Belici Siborde" userId="6c2b6674-3faa-4767-b9a0-0ce41d852f5f" providerId="ADAL" clId="{8407E426-FD83-40C5-A4FD-097ACD390006}" dt="2023-12-28T22:06:51.983" v="2945" actId="1036"/>
          <ac:spMkLst>
            <pc:docMk/>
            <pc:sldMk cId="1185693970" sldId="302"/>
            <ac:spMk id="49" creationId="{2D1162BD-94B0-BD1A-74BC-26F0B32801E2}"/>
          </ac:spMkLst>
        </pc:spChg>
        <pc:spChg chg="add mod">
          <ac:chgData name="Laysa Fernanda Belici Siborde" userId="6c2b6674-3faa-4767-b9a0-0ce41d852f5f" providerId="ADAL" clId="{8407E426-FD83-40C5-A4FD-097ACD390006}" dt="2023-12-28T22:06:51.983" v="2945" actId="1036"/>
          <ac:spMkLst>
            <pc:docMk/>
            <pc:sldMk cId="1185693970" sldId="302"/>
            <ac:spMk id="50" creationId="{C4A5952C-B57F-C07D-B9B0-78485BA069D0}"/>
          </ac:spMkLst>
        </pc:spChg>
        <pc:spChg chg="add mod">
          <ac:chgData name="Laysa Fernanda Belici Siborde" userId="6c2b6674-3faa-4767-b9a0-0ce41d852f5f" providerId="ADAL" clId="{8407E426-FD83-40C5-A4FD-097ACD390006}" dt="2023-12-28T22:06:51.983" v="2945" actId="1036"/>
          <ac:spMkLst>
            <pc:docMk/>
            <pc:sldMk cId="1185693970" sldId="302"/>
            <ac:spMk id="51" creationId="{DC111D5A-B4A5-9C94-A0A0-0E1D0F2CDF06}"/>
          </ac:spMkLst>
        </pc:spChg>
        <pc:spChg chg="del">
          <ac:chgData name="Laysa Fernanda Belici Siborde" userId="6c2b6674-3faa-4767-b9a0-0ce41d852f5f" providerId="ADAL" clId="{8407E426-FD83-40C5-A4FD-097ACD390006}" dt="2023-12-28T21:52:36.912" v="2643" actId="478"/>
          <ac:spMkLst>
            <pc:docMk/>
            <pc:sldMk cId="1185693970" sldId="302"/>
            <ac:spMk id="52" creationId="{A2443863-9DA3-62D6-0513-7F824EB04829}"/>
          </ac:spMkLst>
        </pc:spChg>
        <pc:spChg chg="add mod">
          <ac:chgData name="Laysa Fernanda Belici Siborde" userId="6c2b6674-3faa-4767-b9a0-0ce41d852f5f" providerId="ADAL" clId="{8407E426-FD83-40C5-A4FD-097ACD390006}" dt="2023-12-28T22:06:51.983" v="2945" actId="1036"/>
          <ac:spMkLst>
            <pc:docMk/>
            <pc:sldMk cId="1185693970" sldId="302"/>
            <ac:spMk id="53" creationId="{C768D19D-921A-F156-C009-8E523944DE58}"/>
          </ac:spMkLst>
        </pc:spChg>
        <pc:spChg chg="add mod">
          <ac:chgData name="Laysa Fernanda Belici Siborde" userId="6c2b6674-3faa-4767-b9a0-0ce41d852f5f" providerId="ADAL" clId="{8407E426-FD83-40C5-A4FD-097ACD390006}" dt="2023-12-28T22:06:51.983" v="2945" actId="1036"/>
          <ac:spMkLst>
            <pc:docMk/>
            <pc:sldMk cId="1185693970" sldId="302"/>
            <ac:spMk id="54" creationId="{6B9E54D1-59E5-0B00-38FA-FEADB54B322B}"/>
          </ac:spMkLst>
        </pc:spChg>
        <pc:spChg chg="del">
          <ac:chgData name="Laysa Fernanda Belici Siborde" userId="6c2b6674-3faa-4767-b9a0-0ce41d852f5f" providerId="ADAL" clId="{8407E426-FD83-40C5-A4FD-097ACD390006}" dt="2023-12-28T21:52:36.912" v="2643" actId="478"/>
          <ac:spMkLst>
            <pc:docMk/>
            <pc:sldMk cId="1185693970" sldId="302"/>
            <ac:spMk id="55" creationId="{06E31F16-B956-8ED5-BC0B-87E115A97227}"/>
          </ac:spMkLst>
        </pc:spChg>
        <pc:spChg chg="add mod">
          <ac:chgData name="Laysa Fernanda Belici Siborde" userId="6c2b6674-3faa-4767-b9a0-0ce41d852f5f" providerId="ADAL" clId="{8407E426-FD83-40C5-A4FD-097ACD390006}" dt="2023-12-28T22:09:36.568" v="2946" actId="14100"/>
          <ac:spMkLst>
            <pc:docMk/>
            <pc:sldMk cId="1185693970" sldId="302"/>
            <ac:spMk id="57" creationId="{33E01004-EE80-B3F1-F993-B36EA6D4935C}"/>
          </ac:spMkLst>
        </pc:spChg>
        <pc:spChg chg="del">
          <ac:chgData name="Laysa Fernanda Belici Siborde" userId="6c2b6674-3faa-4767-b9a0-0ce41d852f5f" providerId="ADAL" clId="{8407E426-FD83-40C5-A4FD-097ACD390006}" dt="2023-12-28T21:52:36.912" v="2643" actId="478"/>
          <ac:spMkLst>
            <pc:docMk/>
            <pc:sldMk cId="1185693970" sldId="302"/>
            <ac:spMk id="58" creationId="{661B7C2C-0287-56CE-17C9-38C3518B0767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59" creationId="{E2609C1D-CBCF-B7C2-F163-BBE16FACF13F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60" creationId="{9957ABE9-92D7-563A-9E55-F5CDB8ECE163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61" creationId="{A67EFB72-6718-92D5-6FD4-16A37913E5EF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62" creationId="{66DFEC2A-0C83-9A36-2C61-027243D3326D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63" creationId="{71630145-D56A-AED0-8024-6D7018CA8584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64" creationId="{673FB7BB-C596-8D31-EAB3-D6D173043783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65" creationId="{B4A083C3-3274-E99B-C405-E78BA337C02C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66" creationId="{38D943E1-C8C3-F176-E7DF-765827D82E27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67" creationId="{F7EF4A7C-6ED0-FA38-44BA-E92C199837C8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68" creationId="{229724F1-774A-00D5-1D75-542B37E173E8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69" creationId="{66573CA9-C94C-7F9D-53E4-F010B9F68E69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70" creationId="{B6533FB7-7784-DEAB-6514-CDF2F2E0E91D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71" creationId="{539F4E2D-F0CC-6066-045B-DDC958D51AF9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72" creationId="{5D6C89FB-DAEF-4508-D82C-699C025267B4}"/>
          </ac:spMkLst>
        </pc:spChg>
        <pc:spChg chg="add mod">
          <ac:chgData name="Laysa Fernanda Belici Siborde" userId="6c2b6674-3faa-4767-b9a0-0ce41d852f5f" providerId="ADAL" clId="{8407E426-FD83-40C5-A4FD-097ACD390006}" dt="2023-12-28T22:09:36.568" v="2946" actId="14100"/>
          <ac:spMkLst>
            <pc:docMk/>
            <pc:sldMk cId="1185693970" sldId="302"/>
            <ac:spMk id="73" creationId="{82693B9E-14A9-52EC-72BE-4F566F32DA7F}"/>
          </ac:spMkLst>
        </pc:spChg>
        <pc:spChg chg="add mod">
          <ac:chgData name="Laysa Fernanda Belici Siborde" userId="6c2b6674-3faa-4767-b9a0-0ce41d852f5f" providerId="ADAL" clId="{8407E426-FD83-40C5-A4FD-097ACD390006}" dt="2023-12-28T22:09:36.568" v="2946" actId="14100"/>
          <ac:spMkLst>
            <pc:docMk/>
            <pc:sldMk cId="1185693970" sldId="302"/>
            <ac:spMk id="77" creationId="{487B328A-434B-50F9-9946-4FAA1DBC3FC9}"/>
          </ac:spMkLst>
        </pc:spChg>
        <pc:spChg chg="add mod">
          <ac:chgData name="Laysa Fernanda Belici Siborde" userId="6c2b6674-3faa-4767-b9a0-0ce41d852f5f" providerId="ADAL" clId="{8407E426-FD83-40C5-A4FD-097ACD390006}" dt="2023-12-28T22:09:36.568" v="2946" actId="14100"/>
          <ac:spMkLst>
            <pc:docMk/>
            <pc:sldMk cId="1185693970" sldId="302"/>
            <ac:spMk id="79" creationId="{804E7E72-7AE1-CA91-AACA-BBB67CBE9F78}"/>
          </ac:spMkLst>
        </pc:spChg>
        <pc:spChg chg="add mod">
          <ac:chgData name="Laysa Fernanda Belici Siborde" userId="6c2b6674-3faa-4767-b9a0-0ce41d852f5f" providerId="ADAL" clId="{8407E426-FD83-40C5-A4FD-097ACD390006}" dt="2023-12-28T22:09:36.568" v="2946" actId="14100"/>
          <ac:spMkLst>
            <pc:docMk/>
            <pc:sldMk cId="1185693970" sldId="302"/>
            <ac:spMk id="83" creationId="{A56B8BB0-C1EA-0A12-6F81-1BD3C929C36C}"/>
          </ac:spMkLst>
        </pc:spChg>
        <pc:spChg chg="del">
          <ac:chgData name="Laysa Fernanda Belici Siborde" userId="6c2b6674-3faa-4767-b9a0-0ce41d852f5f" providerId="ADAL" clId="{8407E426-FD83-40C5-A4FD-097ACD390006}" dt="2023-12-28T22:01:53.833" v="2910" actId="478"/>
          <ac:spMkLst>
            <pc:docMk/>
            <pc:sldMk cId="1185693970" sldId="302"/>
            <ac:spMk id="93" creationId="{4FE5F516-056D-FD8D-49AF-C0621BC25025}"/>
          </ac:spMkLst>
        </pc:spChg>
        <pc:spChg chg="del">
          <ac:chgData name="Laysa Fernanda Belici Siborde" userId="6c2b6674-3faa-4767-b9a0-0ce41d852f5f" providerId="ADAL" clId="{8407E426-FD83-40C5-A4FD-097ACD390006}" dt="2023-12-28T21:52:36.912" v="2643" actId="478"/>
          <ac:spMkLst>
            <pc:docMk/>
            <pc:sldMk cId="1185693970" sldId="302"/>
            <ac:spMk id="94" creationId="{6B3DD56B-74A3-77FE-A8B5-FAECD3A4A271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95" creationId="{EBDB393B-0D6D-B95E-0334-68F44313649A}"/>
          </ac:spMkLst>
        </pc:spChg>
        <pc:spChg chg="del">
          <ac:chgData name="Laysa Fernanda Belici Siborde" userId="6c2b6674-3faa-4767-b9a0-0ce41d852f5f" providerId="ADAL" clId="{8407E426-FD83-40C5-A4FD-097ACD390006}" dt="2023-12-28T21:52:29.149" v="2641" actId="478"/>
          <ac:spMkLst>
            <pc:docMk/>
            <pc:sldMk cId="1185693970" sldId="302"/>
            <ac:spMk id="96" creationId="{218C9F38-9D39-F394-BBEC-BA14CF7834F5}"/>
          </ac:spMkLst>
        </pc:spChg>
        <pc:spChg chg="del">
          <ac:chgData name="Laysa Fernanda Belici Siborde" userId="6c2b6674-3faa-4767-b9a0-0ce41d852f5f" providerId="ADAL" clId="{8407E426-FD83-40C5-A4FD-097ACD390006}" dt="2023-12-28T22:06:31.840" v="2928" actId="478"/>
          <ac:spMkLst>
            <pc:docMk/>
            <pc:sldMk cId="1185693970" sldId="302"/>
            <ac:spMk id="97" creationId="{6786AA2C-2B8A-52EC-005C-544974670FE4}"/>
          </ac:spMkLst>
        </pc:spChg>
        <pc:spChg chg="add mod">
          <ac:chgData name="Laysa Fernanda Belici Siborde" userId="6c2b6674-3faa-4767-b9a0-0ce41d852f5f" providerId="ADAL" clId="{8407E426-FD83-40C5-A4FD-097ACD390006}" dt="2023-12-28T22:09:36.568" v="2946" actId="14100"/>
          <ac:spMkLst>
            <pc:docMk/>
            <pc:sldMk cId="1185693970" sldId="302"/>
            <ac:spMk id="98" creationId="{75E3BC06-8181-EC0B-A988-6F41D56EF764}"/>
          </ac:spMkLst>
        </pc:spChg>
        <pc:spChg chg="add mod">
          <ac:chgData name="Laysa Fernanda Belici Siborde" userId="6c2b6674-3faa-4767-b9a0-0ce41d852f5f" providerId="ADAL" clId="{8407E426-FD83-40C5-A4FD-097ACD390006}" dt="2023-12-28T22:06:45.492" v="2929" actId="1076"/>
          <ac:spMkLst>
            <pc:docMk/>
            <pc:sldMk cId="1185693970" sldId="302"/>
            <ac:spMk id="105" creationId="{0F8BBA1C-1B28-5A58-F6DF-FF3B100296B4}"/>
          </ac:spMkLst>
        </pc:spChg>
        <pc:spChg chg="add mod">
          <ac:chgData name="Laysa Fernanda Belici Siborde" userId="6c2b6674-3faa-4767-b9a0-0ce41d852f5f" providerId="ADAL" clId="{8407E426-FD83-40C5-A4FD-097ACD390006}" dt="2023-12-28T22:06:45.492" v="2929" actId="1076"/>
          <ac:spMkLst>
            <pc:docMk/>
            <pc:sldMk cId="1185693970" sldId="302"/>
            <ac:spMk id="106" creationId="{DC2697F8-E421-05D3-F4A9-99840BE729FC}"/>
          </ac:spMkLst>
        </pc:spChg>
        <pc:spChg chg="add mod">
          <ac:chgData name="Laysa Fernanda Belici Siborde" userId="6c2b6674-3faa-4767-b9a0-0ce41d852f5f" providerId="ADAL" clId="{8407E426-FD83-40C5-A4FD-097ACD390006}" dt="2023-12-28T22:06:45.492" v="2929" actId="1076"/>
          <ac:spMkLst>
            <pc:docMk/>
            <pc:sldMk cId="1185693970" sldId="302"/>
            <ac:spMk id="107" creationId="{432662DA-7DBD-E1C4-8B0E-647DD1639279}"/>
          </ac:spMkLst>
        </pc:spChg>
        <pc:spChg chg="add mod">
          <ac:chgData name="Laysa Fernanda Belici Siborde" userId="6c2b6674-3faa-4767-b9a0-0ce41d852f5f" providerId="ADAL" clId="{8407E426-FD83-40C5-A4FD-097ACD390006}" dt="2023-12-28T22:06:45.492" v="2929" actId="1076"/>
          <ac:spMkLst>
            <pc:docMk/>
            <pc:sldMk cId="1185693970" sldId="302"/>
            <ac:spMk id="108" creationId="{CACBC99A-61B4-2AC8-F1AE-143008D668DB}"/>
          </ac:spMkLst>
        </pc:spChg>
        <pc:spChg chg="add mod">
          <ac:chgData name="Laysa Fernanda Belici Siborde" userId="6c2b6674-3faa-4767-b9a0-0ce41d852f5f" providerId="ADAL" clId="{8407E426-FD83-40C5-A4FD-097ACD390006}" dt="2023-12-28T22:06:45.492" v="2929" actId="1076"/>
          <ac:spMkLst>
            <pc:docMk/>
            <pc:sldMk cId="1185693970" sldId="302"/>
            <ac:spMk id="109" creationId="{93239689-928F-4CA4-309C-44FF2860ED60}"/>
          </ac:spMkLst>
        </pc:spChg>
        <pc:spChg chg="add mod">
          <ac:chgData name="Laysa Fernanda Belici Siborde" userId="6c2b6674-3faa-4767-b9a0-0ce41d852f5f" providerId="ADAL" clId="{8407E426-FD83-40C5-A4FD-097ACD390006}" dt="2023-12-28T22:06:45.492" v="2929" actId="1076"/>
          <ac:spMkLst>
            <pc:docMk/>
            <pc:sldMk cId="1185693970" sldId="302"/>
            <ac:spMk id="110" creationId="{5310573E-49E7-A8EE-22EB-2F421B177F5C}"/>
          </ac:spMkLst>
        </pc:spChg>
        <pc:spChg chg="add mod">
          <ac:chgData name="Laysa Fernanda Belici Siborde" userId="6c2b6674-3faa-4767-b9a0-0ce41d852f5f" providerId="ADAL" clId="{8407E426-FD83-40C5-A4FD-097ACD390006}" dt="2023-12-28T22:06:45.492" v="2929" actId="1076"/>
          <ac:spMkLst>
            <pc:docMk/>
            <pc:sldMk cId="1185693970" sldId="302"/>
            <ac:spMk id="112" creationId="{D3B6B2BB-A89E-7738-816B-110E4A43C05B}"/>
          </ac:spMkLst>
        </pc:spChg>
        <pc:spChg chg="add mod">
          <ac:chgData name="Laysa Fernanda Belici Siborde" userId="6c2b6674-3faa-4767-b9a0-0ce41d852f5f" providerId="ADAL" clId="{8407E426-FD83-40C5-A4FD-097ACD390006}" dt="2023-12-28T22:06:45.492" v="2929" actId="1076"/>
          <ac:spMkLst>
            <pc:docMk/>
            <pc:sldMk cId="1185693970" sldId="302"/>
            <ac:spMk id="113" creationId="{DBDA02D7-B064-83DA-2736-259863AED6FC}"/>
          </ac:spMkLst>
        </pc:spChg>
        <pc:spChg chg="add mod">
          <ac:chgData name="Laysa Fernanda Belici Siborde" userId="6c2b6674-3faa-4767-b9a0-0ce41d852f5f" providerId="ADAL" clId="{8407E426-FD83-40C5-A4FD-097ACD390006}" dt="2023-12-28T22:06:45.492" v="2929" actId="1076"/>
          <ac:spMkLst>
            <pc:docMk/>
            <pc:sldMk cId="1185693970" sldId="302"/>
            <ac:spMk id="114" creationId="{B97170BD-612E-7A5E-54FD-74661B1B2D38}"/>
          </ac:spMkLst>
        </pc:spChg>
        <pc:spChg chg="add mod">
          <ac:chgData name="Laysa Fernanda Belici Siborde" userId="6c2b6674-3faa-4767-b9a0-0ce41d852f5f" providerId="ADAL" clId="{8407E426-FD83-40C5-A4FD-097ACD390006}" dt="2023-12-28T22:06:45.492" v="2929" actId="1076"/>
          <ac:spMkLst>
            <pc:docMk/>
            <pc:sldMk cId="1185693970" sldId="302"/>
            <ac:spMk id="115" creationId="{50E97E7B-76F1-413B-336E-5E4FB862735A}"/>
          </ac:spMkLst>
        </pc:spChg>
        <pc:spChg chg="add mod">
          <ac:chgData name="Laysa Fernanda Belici Siborde" userId="6c2b6674-3faa-4767-b9a0-0ce41d852f5f" providerId="ADAL" clId="{8407E426-FD83-40C5-A4FD-097ACD390006}" dt="2023-12-28T22:06:45.492" v="2929" actId="1076"/>
          <ac:spMkLst>
            <pc:docMk/>
            <pc:sldMk cId="1185693970" sldId="302"/>
            <ac:spMk id="116" creationId="{EA3EA578-A908-D982-F7E3-733CF80961CF}"/>
          </ac:spMkLst>
        </pc:spChg>
        <pc:spChg chg="add mod">
          <ac:chgData name="Laysa Fernanda Belici Siborde" userId="6c2b6674-3faa-4767-b9a0-0ce41d852f5f" providerId="ADAL" clId="{8407E426-FD83-40C5-A4FD-097ACD390006}" dt="2023-12-28T22:06:45.492" v="2929" actId="1076"/>
          <ac:spMkLst>
            <pc:docMk/>
            <pc:sldMk cId="1185693970" sldId="302"/>
            <ac:spMk id="117" creationId="{BCA343B1-ED26-FB98-E47B-9DE014F24007}"/>
          </ac:spMkLst>
        </pc:spChg>
        <pc:spChg chg="add mod">
          <ac:chgData name="Laysa Fernanda Belici Siborde" userId="6c2b6674-3faa-4767-b9a0-0ce41d852f5f" providerId="ADAL" clId="{8407E426-FD83-40C5-A4FD-097ACD390006}" dt="2023-12-28T22:09:46.777" v="2947" actId="14100"/>
          <ac:spMkLst>
            <pc:docMk/>
            <pc:sldMk cId="1185693970" sldId="302"/>
            <ac:spMk id="119" creationId="{519F7B50-F368-FA68-B42B-E0453302AD2F}"/>
          </ac:spMkLst>
        </pc:spChg>
        <pc:spChg chg="add mod">
          <ac:chgData name="Laysa Fernanda Belici Siborde" userId="6c2b6674-3faa-4767-b9a0-0ce41d852f5f" providerId="ADAL" clId="{8407E426-FD83-40C5-A4FD-097ACD390006}" dt="2023-12-28T22:09:46.777" v="2947" actId="14100"/>
          <ac:spMkLst>
            <pc:docMk/>
            <pc:sldMk cId="1185693970" sldId="302"/>
            <ac:spMk id="120" creationId="{47892217-31DA-3931-B83D-FE3CFEB9CA79}"/>
          </ac:spMkLst>
        </pc:spChg>
        <pc:spChg chg="add mod">
          <ac:chgData name="Laysa Fernanda Belici Siborde" userId="6c2b6674-3faa-4767-b9a0-0ce41d852f5f" providerId="ADAL" clId="{8407E426-FD83-40C5-A4FD-097ACD390006}" dt="2023-12-28T22:09:46.777" v="2947" actId="14100"/>
          <ac:spMkLst>
            <pc:docMk/>
            <pc:sldMk cId="1185693970" sldId="302"/>
            <ac:spMk id="121" creationId="{D75D76E3-7B09-33FD-DB30-AFAE8C0FF81B}"/>
          </ac:spMkLst>
        </pc:spChg>
        <pc:spChg chg="add mod">
          <ac:chgData name="Laysa Fernanda Belici Siborde" userId="6c2b6674-3faa-4767-b9a0-0ce41d852f5f" providerId="ADAL" clId="{8407E426-FD83-40C5-A4FD-097ACD390006}" dt="2023-12-28T22:09:46.777" v="2947" actId="14100"/>
          <ac:spMkLst>
            <pc:docMk/>
            <pc:sldMk cId="1185693970" sldId="302"/>
            <ac:spMk id="122" creationId="{084DC28B-134D-0B27-D9E2-02264E9CBC3C}"/>
          </ac:spMkLst>
        </pc:spChg>
        <pc:spChg chg="add mod">
          <ac:chgData name="Laysa Fernanda Belici Siborde" userId="6c2b6674-3faa-4767-b9a0-0ce41d852f5f" providerId="ADAL" clId="{8407E426-FD83-40C5-A4FD-097ACD390006}" dt="2023-12-28T22:09:46.777" v="2947" actId="14100"/>
          <ac:spMkLst>
            <pc:docMk/>
            <pc:sldMk cId="1185693970" sldId="302"/>
            <ac:spMk id="123" creationId="{6D4AD30A-018A-7B50-2AC7-AD25732C61A8}"/>
          </ac:spMkLst>
        </pc:spChg>
        <pc:spChg chg="add mod">
          <ac:chgData name="Laysa Fernanda Belici Siborde" userId="6c2b6674-3faa-4767-b9a0-0ce41d852f5f" providerId="ADAL" clId="{8407E426-FD83-40C5-A4FD-097ACD390006}" dt="2023-12-28T22:09:46.777" v="2947" actId="14100"/>
          <ac:spMkLst>
            <pc:docMk/>
            <pc:sldMk cId="1185693970" sldId="302"/>
            <ac:spMk id="124" creationId="{D50B53AE-6C40-56C8-13ED-96038A53E7A5}"/>
          </ac:spMkLst>
        </pc:spChg>
        <pc:spChg chg="add mod">
          <ac:chgData name="Laysa Fernanda Belici Siborde" userId="6c2b6674-3faa-4767-b9a0-0ce41d852f5f" providerId="ADAL" clId="{8407E426-FD83-40C5-A4FD-097ACD390006}" dt="2023-12-28T22:13:03.411" v="3037" actId="1076"/>
          <ac:spMkLst>
            <pc:docMk/>
            <pc:sldMk cId="1185693970" sldId="302"/>
            <ac:spMk id="129" creationId="{B0C54529-16AF-BEE5-9009-A6EA8EEA3A5D}"/>
          </ac:spMkLst>
        </pc:spChg>
        <pc:spChg chg="add mod">
          <ac:chgData name="Laysa Fernanda Belici Siborde" userId="6c2b6674-3faa-4767-b9a0-0ce41d852f5f" providerId="ADAL" clId="{8407E426-FD83-40C5-A4FD-097ACD390006}" dt="2023-12-28T22:13:15.462" v="3044" actId="20577"/>
          <ac:spMkLst>
            <pc:docMk/>
            <pc:sldMk cId="1185693970" sldId="302"/>
            <ac:spMk id="130" creationId="{6AD8DFC6-ED8D-72ED-AD34-D08A0AEFE2C5}"/>
          </ac:spMkLst>
        </pc:spChg>
        <pc:grpChg chg="del">
          <ac:chgData name="Laysa Fernanda Belici Siborde" userId="6c2b6674-3faa-4767-b9a0-0ce41d852f5f" providerId="ADAL" clId="{8407E426-FD83-40C5-A4FD-097ACD390006}" dt="2023-12-28T21:52:29.149" v="2641" actId="478"/>
          <ac:grpSpMkLst>
            <pc:docMk/>
            <pc:sldMk cId="1185693970" sldId="302"/>
            <ac:grpSpMk id="76" creationId="{C7CE030B-AC41-CCA4-F680-572B1F0B9812}"/>
          </ac:grpSpMkLst>
        </pc:grpChg>
        <pc:grpChg chg="del">
          <ac:chgData name="Laysa Fernanda Belici Siborde" userId="6c2b6674-3faa-4767-b9a0-0ce41d852f5f" providerId="ADAL" clId="{8407E426-FD83-40C5-A4FD-097ACD390006}" dt="2023-12-28T21:52:29.149" v="2641" actId="478"/>
          <ac:grpSpMkLst>
            <pc:docMk/>
            <pc:sldMk cId="1185693970" sldId="302"/>
            <ac:grpSpMk id="84" creationId="{DE278EC3-4C97-8F22-8342-026C07A59A9C}"/>
          </ac:grpSpMkLst>
        </pc:grpChg>
        <pc:grpChg chg="del">
          <ac:chgData name="Laysa Fernanda Belici Siborde" userId="6c2b6674-3faa-4767-b9a0-0ce41d852f5f" providerId="ADAL" clId="{8407E426-FD83-40C5-A4FD-097ACD390006}" dt="2023-12-28T21:52:29.149" v="2641" actId="478"/>
          <ac:grpSpMkLst>
            <pc:docMk/>
            <pc:sldMk cId="1185693970" sldId="302"/>
            <ac:grpSpMk id="87" creationId="{E4A7D9E8-CDB6-D9F9-6B92-634D64890957}"/>
          </ac:grpSpMkLst>
        </pc:grpChg>
        <pc:grpChg chg="del">
          <ac:chgData name="Laysa Fernanda Belici Siborde" userId="6c2b6674-3faa-4767-b9a0-0ce41d852f5f" providerId="ADAL" clId="{8407E426-FD83-40C5-A4FD-097ACD390006}" dt="2023-12-28T21:52:29.149" v="2641" actId="478"/>
          <ac:grpSpMkLst>
            <pc:docMk/>
            <pc:sldMk cId="1185693970" sldId="302"/>
            <ac:grpSpMk id="90" creationId="{D9F1E56D-32BC-9483-518B-FF52F20AF685}"/>
          </ac:grpSpMkLst>
        </pc:grpChg>
        <pc:graphicFrameChg chg="add mod modGraphic">
          <ac:chgData name="Laysa Fernanda Belici Siborde" userId="6c2b6674-3faa-4767-b9a0-0ce41d852f5f" providerId="ADAL" clId="{8407E426-FD83-40C5-A4FD-097ACD390006}" dt="2023-12-28T22:06:51.983" v="2945" actId="1036"/>
          <ac:graphicFrameMkLst>
            <pc:docMk/>
            <pc:sldMk cId="1185693970" sldId="302"/>
            <ac:graphicFrameMk id="47" creationId="{05084CD1-9356-900C-3B6F-17AD230AD530}"/>
          </ac:graphicFrameMkLst>
        </pc:graphicFrameChg>
        <pc:graphicFrameChg chg="add mod modGraphic">
          <ac:chgData name="Laysa Fernanda Belici Siborde" userId="6c2b6674-3faa-4767-b9a0-0ce41d852f5f" providerId="ADAL" clId="{8407E426-FD83-40C5-A4FD-097ACD390006}" dt="2023-12-28T22:11:55.856" v="3020" actId="207"/>
          <ac:graphicFrameMkLst>
            <pc:docMk/>
            <pc:sldMk cId="1185693970" sldId="302"/>
            <ac:graphicFrameMk id="56" creationId="{E28261B5-27CF-2641-0C22-00936F3CDF3E}"/>
          </ac:graphicFrameMkLst>
        </pc:graphicFrameChg>
        <pc:graphicFrameChg chg="add del mod">
          <ac:chgData name="Laysa Fernanda Belici Siborde" userId="6c2b6674-3faa-4767-b9a0-0ce41d852f5f" providerId="ADAL" clId="{8407E426-FD83-40C5-A4FD-097ACD390006}" dt="2023-12-28T22:01:32.236" v="2903" actId="478"/>
          <ac:graphicFrameMkLst>
            <pc:docMk/>
            <pc:sldMk cId="1185693970" sldId="302"/>
            <ac:graphicFrameMk id="99" creationId="{E8C3E0B8-7D72-8C40-A23E-5134C0208EF5}"/>
          </ac:graphicFrameMkLst>
        </pc:graphicFrameChg>
        <pc:graphicFrameChg chg="add mod modGraphic">
          <ac:chgData name="Laysa Fernanda Belici Siborde" userId="6c2b6674-3faa-4767-b9a0-0ce41d852f5f" providerId="ADAL" clId="{8407E426-FD83-40C5-A4FD-097ACD390006}" dt="2023-12-28T22:11:47.658" v="3019"/>
          <ac:graphicFrameMkLst>
            <pc:docMk/>
            <pc:sldMk cId="1185693970" sldId="302"/>
            <ac:graphicFrameMk id="100" creationId="{F945CB5C-BFFB-A613-9E80-BEA25CE53CEB}"/>
          </ac:graphicFrameMkLst>
        </pc:graphicFrameChg>
        <pc:graphicFrameChg chg="add mod">
          <ac:chgData name="Laysa Fernanda Belici Siborde" userId="6c2b6674-3faa-4767-b9a0-0ce41d852f5f" providerId="ADAL" clId="{8407E426-FD83-40C5-A4FD-097ACD390006}" dt="2023-12-28T22:06:45.492" v="2929" actId="1076"/>
          <ac:graphicFrameMkLst>
            <pc:docMk/>
            <pc:sldMk cId="1185693970" sldId="302"/>
            <ac:graphicFrameMk id="111" creationId="{45054153-6625-ECF7-7567-7357938A27CC}"/>
          </ac:graphicFrameMkLst>
        </pc:graphicFrameChg>
        <pc:graphicFrameChg chg="add mod modGraphic">
          <ac:chgData name="Laysa Fernanda Belici Siborde" userId="6c2b6674-3faa-4767-b9a0-0ce41d852f5f" providerId="ADAL" clId="{8407E426-FD83-40C5-A4FD-097ACD390006}" dt="2023-12-28T22:12:01.777" v="3021" actId="207"/>
          <ac:graphicFrameMkLst>
            <pc:docMk/>
            <pc:sldMk cId="1185693970" sldId="302"/>
            <ac:graphicFrameMk id="118" creationId="{1ED7964F-99CF-299C-E08A-368A260AFB45}"/>
          </ac:graphicFrameMkLst>
        </pc:graphicFrameChg>
        <pc:graphicFrameChg chg="add mod modGraphic">
          <ac:chgData name="Laysa Fernanda Belici Siborde" userId="6c2b6674-3faa-4767-b9a0-0ce41d852f5f" providerId="ADAL" clId="{8407E426-FD83-40C5-A4FD-097ACD390006}" dt="2023-12-28T22:11:43.678" v="3018" actId="20577"/>
          <ac:graphicFrameMkLst>
            <pc:docMk/>
            <pc:sldMk cId="1185693970" sldId="302"/>
            <ac:graphicFrameMk id="125" creationId="{ABC3F39F-3A70-F936-6FFD-808722469C34}"/>
          </ac:graphicFrameMkLst>
        </pc:graphicFrameChg>
        <pc:cxnChg chg="del">
          <ac:chgData name="Laysa Fernanda Belici Siborde" userId="6c2b6674-3faa-4767-b9a0-0ce41d852f5f" providerId="ADAL" clId="{8407E426-FD83-40C5-A4FD-097ACD390006}" dt="2023-12-28T21:52:33.689" v="2642" actId="478"/>
          <ac:cxnSpMkLst>
            <pc:docMk/>
            <pc:sldMk cId="1185693970" sldId="302"/>
            <ac:cxnSpMk id="78" creationId="{1F5C3A95-CDD6-F454-02E3-8D9863C51072}"/>
          </ac:cxnSpMkLst>
        </pc:cxnChg>
        <pc:cxnChg chg="del">
          <ac:chgData name="Laysa Fernanda Belici Siborde" userId="6c2b6674-3faa-4767-b9a0-0ce41d852f5f" providerId="ADAL" clId="{8407E426-FD83-40C5-A4FD-097ACD390006}" dt="2023-12-28T21:52:29.149" v="2641" actId="478"/>
          <ac:cxnSpMkLst>
            <pc:docMk/>
            <pc:sldMk cId="1185693970" sldId="302"/>
            <ac:cxnSpMk id="80" creationId="{C6F8EB18-CD5A-20A3-765B-D33F88AA9C9C}"/>
          </ac:cxnSpMkLst>
        </pc:cxnChg>
        <pc:cxnChg chg="del">
          <ac:chgData name="Laysa Fernanda Belici Siborde" userId="6c2b6674-3faa-4767-b9a0-0ce41d852f5f" providerId="ADAL" clId="{8407E426-FD83-40C5-A4FD-097ACD390006}" dt="2023-12-28T21:52:29.149" v="2641" actId="478"/>
          <ac:cxnSpMkLst>
            <pc:docMk/>
            <pc:sldMk cId="1185693970" sldId="302"/>
            <ac:cxnSpMk id="81" creationId="{741D8E87-6493-74A5-0973-00F3EC0712F7}"/>
          </ac:cxnSpMkLst>
        </pc:cxnChg>
        <pc:cxnChg chg="del">
          <ac:chgData name="Laysa Fernanda Belici Siborde" userId="6c2b6674-3faa-4767-b9a0-0ce41d852f5f" providerId="ADAL" clId="{8407E426-FD83-40C5-A4FD-097ACD390006}" dt="2023-12-28T21:52:33.689" v="2642" actId="478"/>
          <ac:cxnSpMkLst>
            <pc:docMk/>
            <pc:sldMk cId="1185693970" sldId="302"/>
            <ac:cxnSpMk id="82" creationId="{E6AD9620-1E4D-FCCF-3910-DC5753672EE3}"/>
          </ac:cxnSpMkLst>
        </pc:cxnChg>
        <pc:cxnChg chg="add mod">
          <ac:chgData name="Laysa Fernanda Belici Siborde" userId="6c2b6674-3faa-4767-b9a0-0ce41d852f5f" providerId="ADAL" clId="{8407E426-FD83-40C5-A4FD-097ACD390006}" dt="2023-12-28T22:09:36.568" v="2946" actId="14100"/>
          <ac:cxnSpMkLst>
            <pc:docMk/>
            <pc:sldMk cId="1185693970" sldId="302"/>
            <ac:cxnSpMk id="102" creationId="{E703A49E-09A4-83E0-C8EE-C0C804278B6D}"/>
          </ac:cxnSpMkLst>
        </pc:cxnChg>
        <pc:cxnChg chg="add mod">
          <ac:chgData name="Laysa Fernanda Belici Siborde" userId="6c2b6674-3faa-4767-b9a0-0ce41d852f5f" providerId="ADAL" clId="{8407E426-FD83-40C5-A4FD-097ACD390006}" dt="2023-12-28T22:09:46.777" v="2947" actId="14100"/>
          <ac:cxnSpMkLst>
            <pc:docMk/>
            <pc:sldMk cId="1185693970" sldId="302"/>
            <ac:cxnSpMk id="126" creationId="{1AAB102F-5F87-2A65-C7D2-4BBD36685B95}"/>
          </ac:cxnSpMkLst>
        </pc:cxnChg>
      </pc:sldChg>
      <pc:sldChg chg="addSp delSp modSp add mod">
        <pc:chgData name="Laysa Fernanda Belici Siborde" userId="6c2b6674-3faa-4767-b9a0-0ce41d852f5f" providerId="ADAL" clId="{8407E426-FD83-40C5-A4FD-097ACD390006}" dt="2024-01-04T02:02:54.807" v="3047"/>
        <pc:sldMkLst>
          <pc:docMk/>
          <pc:sldMk cId="2524099964" sldId="303"/>
        </pc:sldMkLst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3" creationId="{719FE289-8A8D-C80C-2929-B0B0E28DD2C6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5" creationId="{CE92D260-613D-6A5C-560F-F1F10821A4E1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6" creationId="{16314575-DFD2-C26F-2250-63448DB1AB51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7" creationId="{9F7F2FD4-550A-3360-FF04-5C659FB82960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8" creationId="{B7032AA1-EC62-0DA8-A408-9DA69A80D3C1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9" creationId="{CBFAF94A-FD01-CC32-843F-422355783FBA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10" creationId="{3C37F082-B861-A6B7-3B33-E205C3A5FEEE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11" creationId="{0D246E4F-A6A6-5811-D26B-A0C132E5622A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12" creationId="{00D8D8C1-9D4B-56DD-B7CB-58F433A296F4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13" creationId="{B2FEC78D-9DF7-C93A-70C6-E09CBDC56353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14" creationId="{FD6D9227-3232-234C-9126-2259D385F60E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15" creationId="{5F98F430-8BC6-43F3-2338-FC5119EF8EC1}"/>
          </ac:spMkLst>
        </pc:spChg>
        <pc:spChg chg="mod">
          <ac:chgData name="Laysa Fernanda Belici Siborde" userId="6c2b6674-3faa-4767-b9a0-0ce41d852f5f" providerId="ADAL" clId="{8407E426-FD83-40C5-A4FD-097ACD390006}" dt="2023-12-28T21:51:36.191" v="2640" actId="113"/>
          <ac:spMkLst>
            <pc:docMk/>
            <pc:sldMk cId="2524099964" sldId="303"/>
            <ac:spMk id="16" creationId="{F8371FBA-51C9-4DD0-44A1-D9024B06E111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17" creationId="{9C791A00-9CE5-4A88-E241-BE3FAF7E4E7C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18" creationId="{7A0E77C0-B57E-D3F0-C4FC-756D50342B95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19" creationId="{BD5EC779-2B80-1006-E023-63C41F6F6FD1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20" creationId="{AA19CCDE-C5AB-43FA-A4C5-B93D852C81AC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21" creationId="{6B1D1934-CF77-6CB1-4EF3-9F819BAAF076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22" creationId="{DAD62BC9-A677-4C61-12B8-89E534EB77B3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23" creationId="{C2C12282-6AB5-CC85-0DB5-C0D39226F8A6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24" creationId="{8FC84FD6-0385-ACB2-437C-590C3257078E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25" creationId="{337A1C47-9C29-5219-77E2-77400DEF3ECC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26" creationId="{D7F0A4B6-E3AC-4AA8-EE39-D0DDC218262C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28" creationId="{593E4B8C-5A82-EA58-A86D-F6746857D9C1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29" creationId="{042CDA08-AC7F-ED9A-6670-6499A48253BD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30" creationId="{D3B7E702-FB36-47B1-DECE-F86877D2D497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31" creationId="{65511C0B-18CF-AC78-1C86-B396731F00F9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32" creationId="{9BD0148F-4055-7CA1-3CA8-72F9DBE8B989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33" creationId="{F3DC54CA-7609-3490-52D3-2D135878B480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34" creationId="{3A5493B8-6E5F-863E-94B2-B456616118D3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35" creationId="{8AD6C6ED-B21A-E550-AD55-571A925F2321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36" creationId="{6FCDF1B5-5D94-9C84-62BF-E8665D0B6721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37" creationId="{B97126D8-DD7E-9896-CB4A-CC9B0EA33D37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38" creationId="{91EDEE69-BEC8-BFBE-FE52-7D39B113BD27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39" creationId="{08927176-E2C9-B27C-396D-724133B01354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40" creationId="{62B2577D-2D64-3DBF-522A-F81CE893DBC2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41" creationId="{388E7F83-CD11-CC71-29C3-69D24B08ACF6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42" creationId="{4323D3BA-2BD1-65FF-F511-D150700CE40A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43" creationId="{766E18F5-494F-9E4D-B10B-18307EEB651A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44" creationId="{C2E58861-B446-A59D-3AD4-EE3DFF04A41B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45" creationId="{1FCB537E-DAB6-D573-56B8-1B079BE65A70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46" creationId="{1CE4CF79-4A78-9D85-667C-22182F4DF711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47" creationId="{4717F33E-843A-2A3D-4E3E-90DCAC401115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48" creationId="{CC21C109-41EA-6EC2-A7B9-14D5B000E910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50" creationId="{C3B3F959-DBFD-B821-AA4E-7F197E740E01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51" creationId="{9A3125F8-058D-5A8E-F8E6-E16DBF7A69BB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52" creationId="{A2443863-9DA3-62D6-0513-7F824EB04829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53" creationId="{7926F3C2-16C9-92F8-2A33-2741D442BC20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54" creationId="{C34605DD-10DA-6AA2-1301-348FB247E9B7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55" creationId="{06E31F16-B956-8ED5-BC0B-87E115A97227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56" creationId="{1E1BC979-2D9E-5135-2DF7-EAECE8151D07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57" creationId="{472389FC-6263-C4B1-E917-408D349A3D63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58" creationId="{661B7C2C-0287-56CE-17C9-38C3518B0767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59" creationId="{E2609C1D-CBCF-B7C2-F163-BBE16FACF13F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60" creationId="{9957ABE9-92D7-563A-9E55-F5CDB8ECE163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61" creationId="{A67EFB72-6718-92D5-6FD4-16A37913E5EF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62" creationId="{66DFEC2A-0C83-9A36-2C61-027243D3326D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63" creationId="{71630145-D56A-AED0-8024-6D7018CA8584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64" creationId="{673FB7BB-C596-8D31-EAB3-D6D173043783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65" creationId="{B4A083C3-3274-E99B-C405-E78BA337C02C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66" creationId="{38D943E1-C8C3-F176-E7DF-765827D82E27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67" creationId="{F7EF4A7C-6ED0-FA38-44BA-E92C199837C8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68" creationId="{229724F1-774A-00D5-1D75-542B37E173E8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69" creationId="{66573CA9-C94C-7F9D-53E4-F010B9F68E69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70" creationId="{B6533FB7-7784-DEAB-6514-CDF2F2E0E91D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71" creationId="{539F4E2D-F0CC-6066-045B-DDC958D51AF9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72" creationId="{5D6C89FB-DAEF-4508-D82C-699C025267B4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77" creationId="{17E79705-D806-75F0-CB1E-20E8A4A5BF8A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79" creationId="{DC55B403-6DE8-0769-1573-B03CC914B78A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83" creationId="{60D3F652-26C1-C61F-2A14-49C93E82BCE5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93" creationId="{4FE5F516-056D-FD8D-49AF-C0621BC25025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94" creationId="{6B3DD56B-74A3-77FE-A8B5-FAECD3A4A271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95" creationId="{EBDB393B-0D6D-B95E-0334-68F44313649A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96" creationId="{218C9F38-9D39-F394-BBEC-BA14CF7834F5}"/>
          </ac:spMkLst>
        </pc:spChg>
        <pc:spChg chg="del">
          <ac:chgData name="Laysa Fernanda Belici Siborde" userId="6c2b6674-3faa-4767-b9a0-0ce41d852f5f" providerId="ADAL" clId="{8407E426-FD83-40C5-A4FD-097ACD390006}" dt="2024-01-04T02:02:54.358" v="3046" actId="478"/>
          <ac:spMkLst>
            <pc:docMk/>
            <pc:sldMk cId="2524099964" sldId="303"/>
            <ac:spMk id="97" creationId="{6786AA2C-2B8A-52EC-005C-544974670FE4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98" creationId="{1455516F-31BD-A67D-8537-341E0DCD971D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99" creationId="{D645A36A-B6A7-8582-614B-F3A370B277D3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100" creationId="{98BE07FE-6FD6-56BD-DFC3-23A48640FACC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103" creationId="{9CC7C60F-EE46-0D72-C62A-4081EF6A45D0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104" creationId="{20FCDD1A-0210-A40F-E59C-8BB867E7509F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105" creationId="{761AA204-29F6-9A9B-CAF7-38A5DF5D95DF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106" creationId="{8C57BB3E-5D65-7FAC-D3CC-978CAE27A757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107" creationId="{8DEBEE33-EF9E-0BE8-8436-0B75B791AEF1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108" creationId="{30E24538-D3F5-AD63-9D46-11EE7E2B5A97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110" creationId="{8EFE048C-1488-26B2-390F-C5637A048150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111" creationId="{188A2035-966A-D65D-45F3-351A27D87306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112" creationId="{7A6249AD-FFCB-4A0D-44F7-BCEA736B9986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113" creationId="{23C4724B-E681-7101-764C-A04290751302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114" creationId="{F79714CF-5026-94E1-C66F-6E4B8DD5C1D0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115" creationId="{9FE163B8-2F11-B7C4-ADED-1AD0A249E99E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117" creationId="{80FDBD18-7FA3-DC06-623A-AA322F2C9AF0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118" creationId="{D595DA91-D306-F7BF-C1B0-6917E0E3A40C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119" creationId="{1DD79855-F8C9-511B-76C0-81688D13BCDD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120" creationId="{1D6B3F8D-79CB-D9B7-8766-DE3DB0065FD4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121" creationId="{8464F053-D899-BD2A-6C94-D7F7B1C04A9B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122" creationId="{3A2F2EC6-2B45-1806-7366-5DD49254E485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125" creationId="{7134EF75-9D74-85B6-42A8-62011A3581DD}"/>
          </ac:spMkLst>
        </pc:spChg>
        <pc:spChg chg="add mod">
          <ac:chgData name="Laysa Fernanda Belici Siborde" userId="6c2b6674-3faa-4767-b9a0-0ce41d852f5f" providerId="ADAL" clId="{8407E426-FD83-40C5-A4FD-097ACD390006}" dt="2024-01-04T02:02:54.807" v="3047"/>
          <ac:spMkLst>
            <pc:docMk/>
            <pc:sldMk cId="2524099964" sldId="303"/>
            <ac:spMk id="126" creationId="{219EA169-2B0B-A830-BB26-0C1EAF4DBF41}"/>
          </ac:spMkLst>
        </pc:spChg>
        <pc:grpChg chg="del">
          <ac:chgData name="Laysa Fernanda Belici Siborde" userId="6c2b6674-3faa-4767-b9a0-0ce41d852f5f" providerId="ADAL" clId="{8407E426-FD83-40C5-A4FD-097ACD390006}" dt="2024-01-04T02:02:54.358" v="3046" actId="478"/>
          <ac:grpSpMkLst>
            <pc:docMk/>
            <pc:sldMk cId="2524099964" sldId="303"/>
            <ac:grpSpMk id="76" creationId="{C7CE030B-AC41-CCA4-F680-572B1F0B9812}"/>
          </ac:grpSpMkLst>
        </pc:grpChg>
        <pc:grpChg chg="del">
          <ac:chgData name="Laysa Fernanda Belici Siborde" userId="6c2b6674-3faa-4767-b9a0-0ce41d852f5f" providerId="ADAL" clId="{8407E426-FD83-40C5-A4FD-097ACD390006}" dt="2024-01-04T02:02:54.358" v="3046" actId="478"/>
          <ac:grpSpMkLst>
            <pc:docMk/>
            <pc:sldMk cId="2524099964" sldId="303"/>
            <ac:grpSpMk id="84" creationId="{DE278EC3-4C97-8F22-8342-026C07A59A9C}"/>
          </ac:grpSpMkLst>
        </pc:grpChg>
        <pc:grpChg chg="del">
          <ac:chgData name="Laysa Fernanda Belici Siborde" userId="6c2b6674-3faa-4767-b9a0-0ce41d852f5f" providerId="ADAL" clId="{8407E426-FD83-40C5-A4FD-097ACD390006}" dt="2024-01-04T02:02:54.358" v="3046" actId="478"/>
          <ac:grpSpMkLst>
            <pc:docMk/>
            <pc:sldMk cId="2524099964" sldId="303"/>
            <ac:grpSpMk id="87" creationId="{E4A7D9E8-CDB6-D9F9-6B92-634D64890957}"/>
          </ac:grpSpMkLst>
        </pc:grpChg>
        <pc:grpChg chg="del">
          <ac:chgData name="Laysa Fernanda Belici Siborde" userId="6c2b6674-3faa-4767-b9a0-0ce41d852f5f" providerId="ADAL" clId="{8407E426-FD83-40C5-A4FD-097ACD390006}" dt="2024-01-04T02:02:54.358" v="3046" actId="478"/>
          <ac:grpSpMkLst>
            <pc:docMk/>
            <pc:sldMk cId="2524099964" sldId="303"/>
            <ac:grpSpMk id="90" creationId="{D9F1E56D-32BC-9483-518B-FF52F20AF685}"/>
          </ac:grpSpMkLst>
        </pc:grpChg>
        <pc:graphicFrameChg chg="add mod">
          <ac:chgData name="Laysa Fernanda Belici Siborde" userId="6c2b6674-3faa-4767-b9a0-0ce41d852f5f" providerId="ADAL" clId="{8407E426-FD83-40C5-A4FD-097ACD390006}" dt="2024-01-04T02:02:54.807" v="3047"/>
          <ac:graphicFrameMkLst>
            <pc:docMk/>
            <pc:sldMk cId="2524099964" sldId="303"/>
            <ac:graphicFrameMk id="49" creationId="{41D7D649-E19F-1E07-F581-595447BD3DC2}"/>
          </ac:graphicFrameMkLst>
        </pc:graphicFrameChg>
        <pc:graphicFrameChg chg="add mod">
          <ac:chgData name="Laysa Fernanda Belici Siborde" userId="6c2b6674-3faa-4767-b9a0-0ce41d852f5f" providerId="ADAL" clId="{8407E426-FD83-40C5-A4FD-097ACD390006}" dt="2024-01-04T02:02:54.807" v="3047"/>
          <ac:graphicFrameMkLst>
            <pc:docMk/>
            <pc:sldMk cId="2524099964" sldId="303"/>
            <ac:graphicFrameMk id="73" creationId="{73B349E9-48F7-8EFA-75F9-872430FF965A}"/>
          </ac:graphicFrameMkLst>
        </pc:graphicFrameChg>
        <pc:graphicFrameChg chg="add mod">
          <ac:chgData name="Laysa Fernanda Belici Siborde" userId="6c2b6674-3faa-4767-b9a0-0ce41d852f5f" providerId="ADAL" clId="{8407E426-FD83-40C5-A4FD-097ACD390006}" dt="2024-01-04T02:02:54.807" v="3047"/>
          <ac:graphicFrameMkLst>
            <pc:docMk/>
            <pc:sldMk cId="2524099964" sldId="303"/>
            <ac:graphicFrameMk id="101" creationId="{B0039FCD-C815-BCD4-7CD4-18E2ED3C93B6}"/>
          </ac:graphicFrameMkLst>
        </pc:graphicFrameChg>
        <pc:graphicFrameChg chg="add mod">
          <ac:chgData name="Laysa Fernanda Belici Siborde" userId="6c2b6674-3faa-4767-b9a0-0ce41d852f5f" providerId="ADAL" clId="{8407E426-FD83-40C5-A4FD-097ACD390006}" dt="2024-01-04T02:02:54.807" v="3047"/>
          <ac:graphicFrameMkLst>
            <pc:docMk/>
            <pc:sldMk cId="2524099964" sldId="303"/>
            <ac:graphicFrameMk id="109" creationId="{756754DB-65A2-92EF-940B-F0C0913848BA}"/>
          </ac:graphicFrameMkLst>
        </pc:graphicFrameChg>
        <pc:graphicFrameChg chg="add mod">
          <ac:chgData name="Laysa Fernanda Belici Siborde" userId="6c2b6674-3faa-4767-b9a0-0ce41d852f5f" providerId="ADAL" clId="{8407E426-FD83-40C5-A4FD-097ACD390006}" dt="2024-01-04T02:02:54.807" v="3047"/>
          <ac:graphicFrameMkLst>
            <pc:docMk/>
            <pc:sldMk cId="2524099964" sldId="303"/>
            <ac:graphicFrameMk id="116" creationId="{DF882FED-9B53-7B03-A2E4-CF05DA08F6CC}"/>
          </ac:graphicFrameMkLst>
        </pc:graphicFrameChg>
        <pc:graphicFrameChg chg="add mod">
          <ac:chgData name="Laysa Fernanda Belici Siborde" userId="6c2b6674-3faa-4767-b9a0-0ce41d852f5f" providerId="ADAL" clId="{8407E426-FD83-40C5-A4FD-097ACD390006}" dt="2024-01-04T02:02:54.807" v="3047"/>
          <ac:graphicFrameMkLst>
            <pc:docMk/>
            <pc:sldMk cId="2524099964" sldId="303"/>
            <ac:graphicFrameMk id="123" creationId="{08406301-0712-BE8B-F143-D27191ABFE8B}"/>
          </ac:graphicFrameMkLst>
        </pc:graphicFrameChg>
        <pc:cxnChg chg="del">
          <ac:chgData name="Laysa Fernanda Belici Siborde" userId="6c2b6674-3faa-4767-b9a0-0ce41d852f5f" providerId="ADAL" clId="{8407E426-FD83-40C5-A4FD-097ACD390006}" dt="2024-01-04T02:02:54.358" v="3046" actId="478"/>
          <ac:cxnSpMkLst>
            <pc:docMk/>
            <pc:sldMk cId="2524099964" sldId="303"/>
            <ac:cxnSpMk id="78" creationId="{1F5C3A95-CDD6-F454-02E3-8D9863C51072}"/>
          </ac:cxnSpMkLst>
        </pc:cxnChg>
        <pc:cxnChg chg="del">
          <ac:chgData name="Laysa Fernanda Belici Siborde" userId="6c2b6674-3faa-4767-b9a0-0ce41d852f5f" providerId="ADAL" clId="{8407E426-FD83-40C5-A4FD-097ACD390006}" dt="2024-01-04T02:02:54.358" v="3046" actId="478"/>
          <ac:cxnSpMkLst>
            <pc:docMk/>
            <pc:sldMk cId="2524099964" sldId="303"/>
            <ac:cxnSpMk id="80" creationId="{C6F8EB18-CD5A-20A3-765B-D33F88AA9C9C}"/>
          </ac:cxnSpMkLst>
        </pc:cxnChg>
        <pc:cxnChg chg="del">
          <ac:chgData name="Laysa Fernanda Belici Siborde" userId="6c2b6674-3faa-4767-b9a0-0ce41d852f5f" providerId="ADAL" clId="{8407E426-FD83-40C5-A4FD-097ACD390006}" dt="2024-01-04T02:02:54.358" v="3046" actId="478"/>
          <ac:cxnSpMkLst>
            <pc:docMk/>
            <pc:sldMk cId="2524099964" sldId="303"/>
            <ac:cxnSpMk id="81" creationId="{741D8E87-6493-74A5-0973-00F3EC0712F7}"/>
          </ac:cxnSpMkLst>
        </pc:cxnChg>
        <pc:cxnChg chg="del">
          <ac:chgData name="Laysa Fernanda Belici Siborde" userId="6c2b6674-3faa-4767-b9a0-0ce41d852f5f" providerId="ADAL" clId="{8407E426-FD83-40C5-A4FD-097ACD390006}" dt="2024-01-04T02:02:54.358" v="3046" actId="478"/>
          <ac:cxnSpMkLst>
            <pc:docMk/>
            <pc:sldMk cId="2524099964" sldId="303"/>
            <ac:cxnSpMk id="82" creationId="{E6AD9620-1E4D-FCCF-3910-DC5753672EE3}"/>
          </ac:cxnSpMkLst>
        </pc:cxnChg>
        <pc:cxnChg chg="add mod">
          <ac:chgData name="Laysa Fernanda Belici Siborde" userId="6c2b6674-3faa-4767-b9a0-0ce41d852f5f" providerId="ADAL" clId="{8407E426-FD83-40C5-A4FD-097ACD390006}" dt="2024-01-04T02:02:54.807" v="3047"/>
          <ac:cxnSpMkLst>
            <pc:docMk/>
            <pc:sldMk cId="2524099964" sldId="303"/>
            <ac:cxnSpMk id="102" creationId="{37497746-26BC-0590-4FBE-C10CE4C45B29}"/>
          </ac:cxnSpMkLst>
        </pc:cxnChg>
        <pc:cxnChg chg="add mod">
          <ac:chgData name="Laysa Fernanda Belici Siborde" userId="6c2b6674-3faa-4767-b9a0-0ce41d852f5f" providerId="ADAL" clId="{8407E426-FD83-40C5-A4FD-097ACD390006}" dt="2024-01-04T02:02:54.807" v="3047"/>
          <ac:cxnSpMkLst>
            <pc:docMk/>
            <pc:sldMk cId="2524099964" sldId="303"/>
            <ac:cxnSpMk id="124" creationId="{3D0B0ED0-4465-C4BC-D2C6-B69D6BD9DACB}"/>
          </ac:cxnSpMkLst>
        </pc:cxnChg>
      </pc:sldChg>
      <pc:sldChg chg="addSp delSp modSp add mod">
        <pc:chgData name="Laysa Fernanda Belici Siborde" userId="6c2b6674-3faa-4767-b9a0-0ce41d852f5f" providerId="ADAL" clId="{8407E426-FD83-40C5-A4FD-097ACD390006}" dt="2024-01-04T02:11:58.245" v="3096" actId="20577"/>
        <pc:sldMkLst>
          <pc:docMk/>
          <pc:sldMk cId="3618491887" sldId="304"/>
        </pc:sldMkLst>
        <pc:spChg chg="mod">
          <ac:chgData name="Laysa Fernanda Belici Siborde" userId="6c2b6674-3faa-4767-b9a0-0ce41d852f5f" providerId="ADAL" clId="{8407E426-FD83-40C5-A4FD-097ACD390006}" dt="2024-01-04T02:11:58.245" v="3096" actId="20577"/>
          <ac:spMkLst>
            <pc:docMk/>
            <pc:sldMk cId="3618491887" sldId="304"/>
            <ac:spMk id="16" creationId="{F8371FBA-51C9-4DD0-44A1-D9024B06E111}"/>
          </ac:spMkLst>
        </pc:spChg>
        <pc:spChg chg="mod">
          <ac:chgData name="Laysa Fernanda Belici Siborde" userId="6c2b6674-3faa-4767-b9a0-0ce41d852f5f" providerId="ADAL" clId="{8407E426-FD83-40C5-A4FD-097ACD390006}" dt="2024-01-04T02:03:18.027" v="3061" actId="20577"/>
          <ac:spMkLst>
            <pc:docMk/>
            <pc:sldMk cId="3618491887" sldId="304"/>
            <ac:spMk id="27" creationId="{95463A32-5037-8FF0-7673-BEF40B834E6E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41" creationId="{388E7F83-CD11-CC71-29C3-69D24B08ACF6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42" creationId="{4323D3BA-2BD1-65FF-F511-D150700CE40A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44" creationId="{C2E58861-B446-A59D-3AD4-EE3DFF04A41B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46" creationId="{1CE4CF79-4A78-9D85-667C-22182F4DF711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47" creationId="{4717F33E-843A-2A3D-4E3E-90DCAC401115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48" creationId="{CC21C109-41EA-6EC2-A7B9-14D5B000E910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50" creationId="{C3B3F959-DBFD-B821-AA4E-7F197E740E01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51" creationId="{9A3125F8-058D-5A8E-F8E6-E16DBF7A69BB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53" creationId="{7926F3C2-16C9-92F8-2A33-2741D442BC20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54" creationId="{C34605DD-10DA-6AA2-1301-348FB247E9B7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56" creationId="{1E1BC979-2D9E-5135-2DF7-EAECE8151D07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57" creationId="{472389FC-6263-C4B1-E917-408D349A3D63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77" creationId="{17E79705-D806-75F0-CB1E-20E8A4A5BF8A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79" creationId="{DC55B403-6DE8-0769-1573-B03CC914B78A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83" creationId="{60D3F652-26C1-C61F-2A14-49C93E82BCE5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98" creationId="{1455516F-31BD-A67D-8537-341E0DCD971D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99" creationId="{D645A36A-B6A7-8582-614B-F3A370B277D3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100" creationId="{98BE07FE-6FD6-56BD-DFC3-23A48640FACC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103" creationId="{9CC7C60F-EE46-0D72-C62A-4081EF6A45D0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104" creationId="{20FCDD1A-0210-A40F-E59C-8BB867E7509F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105" creationId="{761AA204-29F6-9A9B-CAF7-38A5DF5D95DF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106" creationId="{8C57BB3E-5D65-7FAC-D3CC-978CAE27A757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107" creationId="{8DEBEE33-EF9E-0BE8-8436-0B75B791AEF1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108" creationId="{30E24538-D3F5-AD63-9D46-11EE7E2B5A97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110" creationId="{8EFE048C-1488-26B2-390F-C5637A048150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111" creationId="{188A2035-966A-D65D-45F3-351A27D87306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112" creationId="{7A6249AD-FFCB-4A0D-44F7-BCEA736B9986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113" creationId="{23C4724B-E681-7101-764C-A04290751302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114" creationId="{F79714CF-5026-94E1-C66F-6E4B8DD5C1D0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115" creationId="{9FE163B8-2F11-B7C4-ADED-1AD0A249E99E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117" creationId="{80FDBD18-7FA3-DC06-623A-AA322F2C9AF0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118" creationId="{D595DA91-D306-F7BF-C1B0-6917E0E3A40C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119" creationId="{1DD79855-F8C9-511B-76C0-81688D13BCDD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120" creationId="{1D6B3F8D-79CB-D9B7-8766-DE3DB0065FD4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121" creationId="{8464F053-D899-BD2A-6C94-D7F7B1C04A9B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122" creationId="{3A2F2EC6-2B45-1806-7366-5DD49254E485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125" creationId="{7134EF75-9D74-85B6-42A8-62011A3581DD}"/>
          </ac:spMkLst>
        </pc:spChg>
        <pc:spChg chg="del">
          <ac:chgData name="Laysa Fernanda Belici Siborde" userId="6c2b6674-3faa-4767-b9a0-0ce41d852f5f" providerId="ADAL" clId="{8407E426-FD83-40C5-A4FD-097ACD390006}" dt="2024-01-04T02:03:42.311" v="3066" actId="478"/>
          <ac:spMkLst>
            <pc:docMk/>
            <pc:sldMk cId="3618491887" sldId="304"/>
            <ac:spMk id="126" creationId="{219EA169-2B0B-A830-BB26-0C1EAF4DBF41}"/>
          </ac:spMkLst>
        </pc:spChg>
        <pc:graphicFrameChg chg="del">
          <ac:chgData name="Laysa Fernanda Belici Siborde" userId="6c2b6674-3faa-4767-b9a0-0ce41d852f5f" providerId="ADAL" clId="{8407E426-FD83-40C5-A4FD-097ACD390006}" dt="2024-01-04T02:03:42.311" v="3066" actId="478"/>
          <ac:graphicFrameMkLst>
            <pc:docMk/>
            <pc:sldMk cId="3618491887" sldId="304"/>
            <ac:graphicFrameMk id="49" creationId="{41D7D649-E19F-1E07-F581-595447BD3DC2}"/>
          </ac:graphicFrameMkLst>
        </pc:graphicFrameChg>
        <pc:graphicFrameChg chg="del">
          <ac:chgData name="Laysa Fernanda Belici Siborde" userId="6c2b6674-3faa-4767-b9a0-0ce41d852f5f" providerId="ADAL" clId="{8407E426-FD83-40C5-A4FD-097ACD390006}" dt="2024-01-04T02:03:42.311" v="3066" actId="478"/>
          <ac:graphicFrameMkLst>
            <pc:docMk/>
            <pc:sldMk cId="3618491887" sldId="304"/>
            <ac:graphicFrameMk id="73" creationId="{73B349E9-48F7-8EFA-75F9-872430FF965A}"/>
          </ac:graphicFrameMkLst>
        </pc:graphicFrameChg>
        <pc:graphicFrameChg chg="del">
          <ac:chgData name="Laysa Fernanda Belici Siborde" userId="6c2b6674-3faa-4767-b9a0-0ce41d852f5f" providerId="ADAL" clId="{8407E426-FD83-40C5-A4FD-097ACD390006}" dt="2024-01-04T02:03:42.311" v="3066" actId="478"/>
          <ac:graphicFrameMkLst>
            <pc:docMk/>
            <pc:sldMk cId="3618491887" sldId="304"/>
            <ac:graphicFrameMk id="101" creationId="{B0039FCD-C815-BCD4-7CD4-18E2ED3C93B6}"/>
          </ac:graphicFrameMkLst>
        </pc:graphicFrameChg>
        <pc:graphicFrameChg chg="del">
          <ac:chgData name="Laysa Fernanda Belici Siborde" userId="6c2b6674-3faa-4767-b9a0-0ce41d852f5f" providerId="ADAL" clId="{8407E426-FD83-40C5-A4FD-097ACD390006}" dt="2024-01-04T02:03:42.311" v="3066" actId="478"/>
          <ac:graphicFrameMkLst>
            <pc:docMk/>
            <pc:sldMk cId="3618491887" sldId="304"/>
            <ac:graphicFrameMk id="109" creationId="{756754DB-65A2-92EF-940B-F0C0913848BA}"/>
          </ac:graphicFrameMkLst>
        </pc:graphicFrameChg>
        <pc:graphicFrameChg chg="del">
          <ac:chgData name="Laysa Fernanda Belici Siborde" userId="6c2b6674-3faa-4767-b9a0-0ce41d852f5f" providerId="ADAL" clId="{8407E426-FD83-40C5-A4FD-097ACD390006}" dt="2024-01-04T02:03:42.311" v="3066" actId="478"/>
          <ac:graphicFrameMkLst>
            <pc:docMk/>
            <pc:sldMk cId="3618491887" sldId="304"/>
            <ac:graphicFrameMk id="116" creationId="{DF882FED-9B53-7B03-A2E4-CF05DA08F6CC}"/>
          </ac:graphicFrameMkLst>
        </pc:graphicFrameChg>
        <pc:graphicFrameChg chg="del">
          <ac:chgData name="Laysa Fernanda Belici Siborde" userId="6c2b6674-3faa-4767-b9a0-0ce41d852f5f" providerId="ADAL" clId="{8407E426-FD83-40C5-A4FD-097ACD390006}" dt="2024-01-04T02:03:42.311" v="3066" actId="478"/>
          <ac:graphicFrameMkLst>
            <pc:docMk/>
            <pc:sldMk cId="3618491887" sldId="304"/>
            <ac:graphicFrameMk id="123" creationId="{08406301-0712-BE8B-F143-D27191ABFE8B}"/>
          </ac:graphicFrameMkLst>
        </pc:graphicFrameChg>
        <pc:picChg chg="add mod">
          <ac:chgData name="Laysa Fernanda Belici Siborde" userId="6c2b6674-3faa-4767-b9a0-0ce41d852f5f" providerId="ADAL" clId="{8407E426-FD83-40C5-A4FD-097ACD390006}" dt="2024-01-04T02:03:47.329" v="3067" actId="1076"/>
          <ac:picMkLst>
            <pc:docMk/>
            <pc:sldMk cId="3618491887" sldId="304"/>
            <ac:picMk id="5" creationId="{D6DB3899-7258-BA94-8A85-00C268B1DE5D}"/>
          </ac:picMkLst>
        </pc:picChg>
        <pc:cxnChg chg="del mod">
          <ac:chgData name="Laysa Fernanda Belici Siborde" userId="6c2b6674-3faa-4767-b9a0-0ce41d852f5f" providerId="ADAL" clId="{8407E426-FD83-40C5-A4FD-097ACD390006}" dt="2024-01-04T02:03:42.311" v="3066" actId="478"/>
          <ac:cxnSpMkLst>
            <pc:docMk/>
            <pc:sldMk cId="3618491887" sldId="304"/>
            <ac:cxnSpMk id="102" creationId="{37497746-26BC-0590-4FBE-C10CE4C45B29}"/>
          </ac:cxnSpMkLst>
        </pc:cxnChg>
        <pc:cxnChg chg="del mod">
          <ac:chgData name="Laysa Fernanda Belici Siborde" userId="6c2b6674-3faa-4767-b9a0-0ce41d852f5f" providerId="ADAL" clId="{8407E426-FD83-40C5-A4FD-097ACD390006}" dt="2024-01-04T02:03:42.311" v="3066" actId="478"/>
          <ac:cxnSpMkLst>
            <pc:docMk/>
            <pc:sldMk cId="3618491887" sldId="304"/>
            <ac:cxnSpMk id="124" creationId="{3D0B0ED0-4465-C4BC-D2C6-B69D6BD9DACB}"/>
          </ac:cxnSpMkLst>
        </pc:cxnChg>
      </pc:sldChg>
      <pc:sldChg chg="modSp add mod">
        <pc:chgData name="Laysa Fernanda Belici Siborde" userId="6c2b6674-3faa-4767-b9a0-0ce41d852f5f" providerId="ADAL" clId="{8407E426-FD83-40C5-A4FD-097ACD390006}" dt="2024-01-05T02:47:13.196" v="4268" actId="123"/>
        <pc:sldMkLst>
          <pc:docMk/>
          <pc:sldMk cId="504382724" sldId="305"/>
        </pc:sldMkLst>
        <pc:spChg chg="mod">
          <ac:chgData name="Laysa Fernanda Belici Siborde" userId="6c2b6674-3faa-4767-b9a0-0ce41d852f5f" providerId="ADAL" clId="{8407E426-FD83-40C5-A4FD-097ACD390006}" dt="2024-01-05T02:47:13.196" v="4268" actId="123"/>
          <ac:spMkLst>
            <pc:docMk/>
            <pc:sldMk cId="504382724" sldId="305"/>
            <ac:spMk id="16" creationId="{F8371FBA-51C9-4DD0-44A1-D9024B06E111}"/>
          </ac:spMkLst>
        </pc:spChg>
      </pc:sldChg>
      <pc:sldChg chg="addSp delSp modSp add mod">
        <pc:chgData name="Laysa Fernanda Belici Siborde" userId="6c2b6674-3faa-4767-b9a0-0ce41d852f5f" providerId="ADAL" clId="{8407E426-FD83-40C5-A4FD-097ACD390006}" dt="2024-01-04T02:45:57.500" v="3616" actId="207"/>
        <pc:sldMkLst>
          <pc:docMk/>
          <pc:sldMk cId="2152286383" sldId="306"/>
        </pc:sldMkLst>
        <pc:spChg chg="del">
          <ac:chgData name="Laysa Fernanda Belici Siborde" userId="6c2b6674-3faa-4767-b9a0-0ce41d852f5f" providerId="ADAL" clId="{8407E426-FD83-40C5-A4FD-097ACD390006}" dt="2024-01-04T02:35:08.475" v="3118" actId="478"/>
          <ac:spMkLst>
            <pc:docMk/>
            <pc:sldMk cId="2152286383" sldId="306"/>
            <ac:spMk id="16" creationId="{F8371FBA-51C9-4DD0-44A1-D9024B06E111}"/>
          </ac:spMkLst>
        </pc:spChg>
        <pc:spChg chg="mod">
          <ac:chgData name="Laysa Fernanda Belici Siborde" userId="6c2b6674-3faa-4767-b9a0-0ce41d852f5f" providerId="ADAL" clId="{8407E426-FD83-40C5-A4FD-097ACD390006}" dt="2024-01-04T02:45:57.500" v="3616" actId="207"/>
          <ac:spMkLst>
            <pc:docMk/>
            <pc:sldMk cId="2152286383" sldId="306"/>
            <ac:spMk id="27" creationId="{95463A32-5037-8FF0-7673-BEF40B834E6E}"/>
          </ac:spMkLst>
        </pc:spChg>
        <pc:picChg chg="del">
          <ac:chgData name="Laysa Fernanda Belici Siborde" userId="6c2b6674-3faa-4767-b9a0-0ce41d852f5f" providerId="ADAL" clId="{8407E426-FD83-40C5-A4FD-097ACD390006}" dt="2024-01-04T02:35:08.475" v="3118" actId="478"/>
          <ac:picMkLst>
            <pc:docMk/>
            <pc:sldMk cId="2152286383" sldId="306"/>
            <ac:picMk id="5" creationId="{D6DB3899-7258-BA94-8A85-00C268B1DE5D}"/>
          </ac:picMkLst>
        </pc:picChg>
        <pc:picChg chg="add mod">
          <ac:chgData name="Laysa Fernanda Belici Siborde" userId="6c2b6674-3faa-4767-b9a0-0ce41d852f5f" providerId="ADAL" clId="{8407E426-FD83-40C5-A4FD-097ACD390006}" dt="2024-01-04T02:35:34.404" v="3125" actId="1038"/>
          <ac:picMkLst>
            <pc:docMk/>
            <pc:sldMk cId="2152286383" sldId="306"/>
            <ac:picMk id="6" creationId="{77C267E0-99B6-B9AE-04C4-480BC319134A}"/>
          </ac:picMkLst>
        </pc:picChg>
      </pc:sldChg>
      <pc:sldChg chg="addSp delSp modSp add mod">
        <pc:chgData name="Laysa Fernanda Belici Siborde" userId="6c2b6674-3faa-4767-b9a0-0ce41d852f5f" providerId="ADAL" clId="{8407E426-FD83-40C5-A4FD-097ACD390006}" dt="2024-01-04T02:46:02.088" v="3617"/>
        <pc:sldMkLst>
          <pc:docMk/>
          <pc:sldMk cId="1724565115" sldId="307"/>
        </pc:sldMkLst>
        <pc:spChg chg="add mod">
          <ac:chgData name="Laysa Fernanda Belici Siborde" userId="6c2b6674-3faa-4767-b9a0-0ce41d852f5f" providerId="ADAL" clId="{8407E426-FD83-40C5-A4FD-097ACD390006}" dt="2024-01-04T02:38:54.480" v="3145" actId="693"/>
          <ac:spMkLst>
            <pc:docMk/>
            <pc:sldMk cId="1724565115" sldId="307"/>
            <ac:spMk id="7" creationId="{657886D6-7134-94E9-6533-64D7B99DFE1C}"/>
          </ac:spMkLst>
        </pc:spChg>
        <pc:spChg chg="mod">
          <ac:chgData name="Laysa Fernanda Belici Siborde" userId="6c2b6674-3faa-4767-b9a0-0ce41d852f5f" providerId="ADAL" clId="{8407E426-FD83-40C5-A4FD-097ACD390006}" dt="2024-01-04T02:46:02.088" v="3617"/>
          <ac:spMkLst>
            <pc:docMk/>
            <pc:sldMk cId="1724565115" sldId="307"/>
            <ac:spMk id="27" creationId="{95463A32-5037-8FF0-7673-BEF40B834E6E}"/>
          </ac:spMkLst>
        </pc:spChg>
        <pc:picChg chg="add mod modCrop">
          <ac:chgData name="Laysa Fernanda Belici Siborde" userId="6c2b6674-3faa-4767-b9a0-0ce41d852f5f" providerId="ADAL" clId="{8407E426-FD83-40C5-A4FD-097ACD390006}" dt="2024-01-04T02:36:58.286" v="3134" actId="1076"/>
          <ac:picMkLst>
            <pc:docMk/>
            <pc:sldMk cId="1724565115" sldId="307"/>
            <ac:picMk id="5" creationId="{B1B170EE-A0B7-1324-0F3E-F7CBEA68833D}"/>
          </ac:picMkLst>
        </pc:picChg>
        <pc:picChg chg="del">
          <ac:chgData name="Laysa Fernanda Belici Siborde" userId="6c2b6674-3faa-4767-b9a0-0ce41d852f5f" providerId="ADAL" clId="{8407E426-FD83-40C5-A4FD-097ACD390006}" dt="2024-01-04T02:36:17.875" v="3127" actId="478"/>
          <ac:picMkLst>
            <pc:docMk/>
            <pc:sldMk cId="1724565115" sldId="307"/>
            <ac:picMk id="6" creationId="{77C267E0-99B6-B9AE-04C4-480BC319134A}"/>
          </ac:picMkLst>
        </pc:picChg>
      </pc:sldChg>
      <pc:sldChg chg="addSp delSp modSp add mod">
        <pc:chgData name="Laysa Fernanda Belici Siborde" userId="6c2b6674-3faa-4767-b9a0-0ce41d852f5f" providerId="ADAL" clId="{8407E426-FD83-40C5-A4FD-097ACD390006}" dt="2024-01-04T04:13:28.715" v="4225" actId="207"/>
        <pc:sldMkLst>
          <pc:docMk/>
          <pc:sldMk cId="4151807465" sldId="308"/>
        </pc:sldMkLst>
        <pc:spChg chg="add mod">
          <ac:chgData name="Laysa Fernanda Belici Siborde" userId="6c2b6674-3faa-4767-b9a0-0ce41d852f5f" providerId="ADAL" clId="{8407E426-FD83-40C5-A4FD-097ACD390006}" dt="2024-01-04T02:39:17.201" v="3150" actId="14100"/>
          <ac:spMkLst>
            <pc:docMk/>
            <pc:sldMk cId="4151807465" sldId="308"/>
            <ac:spMk id="7" creationId="{E2ACD1A7-2124-8B1B-0D67-D70F67072CD8}"/>
          </ac:spMkLst>
        </pc:spChg>
        <pc:spChg chg="add mod">
          <ac:chgData name="Laysa Fernanda Belici Siborde" userId="6c2b6674-3faa-4767-b9a0-0ce41d852f5f" providerId="ADAL" clId="{8407E426-FD83-40C5-A4FD-097ACD390006}" dt="2024-01-04T04:13:28.715" v="4225" actId="207"/>
          <ac:spMkLst>
            <pc:docMk/>
            <pc:sldMk cId="4151807465" sldId="308"/>
            <ac:spMk id="9" creationId="{7ECEF1BF-D7A6-A0E0-4BF2-31FB9EA01C23}"/>
          </ac:spMkLst>
        </pc:spChg>
        <pc:spChg chg="mod">
          <ac:chgData name="Laysa Fernanda Belici Siborde" userId="6c2b6674-3faa-4767-b9a0-0ce41d852f5f" providerId="ADAL" clId="{8407E426-FD83-40C5-A4FD-097ACD390006}" dt="2024-01-04T02:46:05.708" v="3618"/>
          <ac:spMkLst>
            <pc:docMk/>
            <pc:sldMk cId="4151807465" sldId="308"/>
            <ac:spMk id="27" creationId="{95463A32-5037-8FF0-7673-BEF40B834E6E}"/>
          </ac:spMkLst>
        </pc:spChg>
        <pc:picChg chg="del">
          <ac:chgData name="Laysa Fernanda Belici Siborde" userId="6c2b6674-3faa-4767-b9a0-0ce41d852f5f" providerId="ADAL" clId="{8407E426-FD83-40C5-A4FD-097ACD390006}" dt="2024-01-04T02:38:00.135" v="3136" actId="478"/>
          <ac:picMkLst>
            <pc:docMk/>
            <pc:sldMk cId="4151807465" sldId="308"/>
            <ac:picMk id="5" creationId="{B1B170EE-A0B7-1324-0F3E-F7CBEA68833D}"/>
          </ac:picMkLst>
        </pc:picChg>
        <pc:picChg chg="add mod">
          <ac:chgData name="Laysa Fernanda Belici Siborde" userId="6c2b6674-3faa-4767-b9a0-0ce41d852f5f" providerId="ADAL" clId="{8407E426-FD83-40C5-A4FD-097ACD390006}" dt="2024-01-04T02:38:09.281" v="3139" actId="14100"/>
          <ac:picMkLst>
            <pc:docMk/>
            <pc:sldMk cId="4151807465" sldId="308"/>
            <ac:picMk id="6" creationId="{14FEA60F-DC53-5B0E-5733-EA7600958540}"/>
          </ac:picMkLst>
        </pc:picChg>
      </pc:sldChg>
      <pc:sldChg chg="addSp delSp modSp add mod">
        <pc:chgData name="Laysa Fernanda Belici Siborde" userId="6c2b6674-3faa-4767-b9a0-0ce41d852f5f" providerId="ADAL" clId="{8407E426-FD83-40C5-A4FD-097ACD390006}" dt="2024-01-05T06:41:00.026" v="4736" actId="20577"/>
        <pc:sldMkLst>
          <pc:docMk/>
          <pc:sldMk cId="3212101708" sldId="309"/>
        </pc:sldMkLst>
        <pc:spChg chg="mod">
          <ac:chgData name="Laysa Fernanda Belici Siborde" userId="6c2b6674-3faa-4767-b9a0-0ce41d852f5f" providerId="ADAL" clId="{8407E426-FD83-40C5-A4FD-097ACD390006}" dt="2024-01-05T06:41:00.026" v="4736" actId="20577"/>
          <ac:spMkLst>
            <pc:docMk/>
            <pc:sldMk cId="3212101708" sldId="309"/>
            <ac:spMk id="16" creationId="{F8371FBA-51C9-4DD0-44A1-D9024B06E111}"/>
          </ac:spMkLst>
        </pc:spChg>
        <pc:picChg chg="del">
          <ac:chgData name="Laysa Fernanda Belici Siborde" userId="6c2b6674-3faa-4767-b9a0-0ce41d852f5f" providerId="ADAL" clId="{8407E426-FD83-40C5-A4FD-097ACD390006}" dt="2024-01-04T02:41:29.734" v="3158" actId="478"/>
          <ac:picMkLst>
            <pc:docMk/>
            <pc:sldMk cId="3212101708" sldId="309"/>
            <ac:picMk id="5" creationId="{D6DB3899-7258-BA94-8A85-00C268B1DE5D}"/>
          </ac:picMkLst>
        </pc:picChg>
        <pc:picChg chg="add mod modVis">
          <ac:chgData name="Laysa Fernanda Belici Siborde" userId="6c2b6674-3faa-4767-b9a0-0ce41d852f5f" providerId="ADAL" clId="{8407E426-FD83-40C5-A4FD-097ACD390006}" dt="2024-01-04T02:41:33.391" v="3160" actId="14429"/>
          <ac:picMkLst>
            <pc:docMk/>
            <pc:sldMk cId="3212101708" sldId="309"/>
            <ac:picMk id="6" creationId="{5ACD13F1-2FFE-CB3B-4CCC-CCB422441D6F}"/>
          </ac:picMkLst>
        </pc:picChg>
      </pc:sldChg>
      <pc:sldChg chg="addSp delSp modSp add del mod">
        <pc:chgData name="Laysa Fernanda Belici Siborde" userId="6c2b6674-3faa-4767-b9a0-0ce41d852f5f" providerId="ADAL" clId="{8407E426-FD83-40C5-A4FD-097ACD390006}" dt="2024-01-05T02:38:55.979" v="4253" actId="2696"/>
        <pc:sldMkLst>
          <pc:docMk/>
          <pc:sldMk cId="1070128149" sldId="310"/>
        </pc:sldMkLst>
        <pc:spChg chg="add mod">
          <ac:chgData name="Laysa Fernanda Belici Siborde" userId="6c2b6674-3faa-4767-b9a0-0ce41d852f5f" providerId="ADAL" clId="{8407E426-FD83-40C5-A4FD-097ACD390006}" dt="2024-01-04T03:43:15.401" v="4040" actId="164"/>
          <ac:spMkLst>
            <pc:docMk/>
            <pc:sldMk cId="1070128149" sldId="310"/>
            <ac:spMk id="3" creationId="{A267530A-FA4C-FC37-02C9-10DA14CB77D5}"/>
          </ac:spMkLst>
        </pc:spChg>
        <pc:spChg chg="add mod">
          <ac:chgData name="Laysa Fernanda Belici Siborde" userId="6c2b6674-3faa-4767-b9a0-0ce41d852f5f" providerId="ADAL" clId="{8407E426-FD83-40C5-A4FD-097ACD390006}" dt="2024-01-04T03:43:15.401" v="4040" actId="164"/>
          <ac:spMkLst>
            <pc:docMk/>
            <pc:sldMk cId="1070128149" sldId="310"/>
            <ac:spMk id="5" creationId="{B7D85CB0-EEDA-0D11-7019-01606D5C3F64}"/>
          </ac:spMkLst>
        </pc:spChg>
        <pc:spChg chg="del">
          <ac:chgData name="Laysa Fernanda Belici Siborde" userId="6c2b6674-3faa-4767-b9a0-0ce41d852f5f" providerId="ADAL" clId="{8407E426-FD83-40C5-A4FD-097ACD390006}" dt="2024-01-04T03:21:26.686" v="3620" actId="478"/>
          <ac:spMkLst>
            <pc:docMk/>
            <pc:sldMk cId="1070128149" sldId="310"/>
            <ac:spMk id="7" creationId="{E2ACD1A7-2124-8B1B-0D67-D70F67072CD8}"/>
          </ac:spMkLst>
        </pc:spChg>
        <pc:spChg chg="add mod">
          <ac:chgData name="Laysa Fernanda Belici Siborde" userId="6c2b6674-3faa-4767-b9a0-0ce41d852f5f" providerId="ADAL" clId="{8407E426-FD83-40C5-A4FD-097ACD390006}" dt="2024-01-04T03:43:15.401" v="4040" actId="164"/>
          <ac:spMkLst>
            <pc:docMk/>
            <pc:sldMk cId="1070128149" sldId="310"/>
            <ac:spMk id="8" creationId="{6F575DFE-9098-152F-493F-147384B3D49D}"/>
          </ac:spMkLst>
        </pc:spChg>
        <pc:spChg chg="add mod">
          <ac:chgData name="Laysa Fernanda Belici Siborde" userId="6c2b6674-3faa-4767-b9a0-0ce41d852f5f" providerId="ADAL" clId="{8407E426-FD83-40C5-A4FD-097ACD390006}" dt="2024-01-04T03:43:15.401" v="4040" actId="164"/>
          <ac:spMkLst>
            <pc:docMk/>
            <pc:sldMk cId="1070128149" sldId="310"/>
            <ac:spMk id="9" creationId="{DA57CA1A-1465-A4DF-9383-3DBA798FFB74}"/>
          </ac:spMkLst>
        </pc:spChg>
        <pc:spChg chg="add mod">
          <ac:chgData name="Laysa Fernanda Belici Siborde" userId="6c2b6674-3faa-4767-b9a0-0ce41d852f5f" providerId="ADAL" clId="{8407E426-FD83-40C5-A4FD-097ACD390006}" dt="2024-01-04T03:43:15.401" v="4040" actId="164"/>
          <ac:spMkLst>
            <pc:docMk/>
            <pc:sldMk cId="1070128149" sldId="310"/>
            <ac:spMk id="10" creationId="{24220862-6E40-70CD-5C37-CE759836C8D1}"/>
          </ac:spMkLst>
        </pc:spChg>
        <pc:spChg chg="add mod">
          <ac:chgData name="Laysa Fernanda Belici Siborde" userId="6c2b6674-3faa-4767-b9a0-0ce41d852f5f" providerId="ADAL" clId="{8407E426-FD83-40C5-A4FD-097ACD390006}" dt="2024-01-04T03:43:15.401" v="4040" actId="164"/>
          <ac:spMkLst>
            <pc:docMk/>
            <pc:sldMk cId="1070128149" sldId="310"/>
            <ac:spMk id="11" creationId="{043BCEB9-8FCD-D683-D56A-2E4B0C820C6B}"/>
          </ac:spMkLst>
        </pc:spChg>
        <pc:spChg chg="add mod">
          <ac:chgData name="Laysa Fernanda Belici Siborde" userId="6c2b6674-3faa-4767-b9a0-0ce41d852f5f" providerId="ADAL" clId="{8407E426-FD83-40C5-A4FD-097ACD390006}" dt="2024-01-04T03:43:15.401" v="4040" actId="164"/>
          <ac:spMkLst>
            <pc:docMk/>
            <pc:sldMk cId="1070128149" sldId="310"/>
            <ac:spMk id="12" creationId="{28AB6404-CA35-7B21-A17B-81F9DBEB8BD9}"/>
          </ac:spMkLst>
        </pc:spChg>
        <pc:spChg chg="add mod">
          <ac:chgData name="Laysa Fernanda Belici Siborde" userId="6c2b6674-3faa-4767-b9a0-0ce41d852f5f" providerId="ADAL" clId="{8407E426-FD83-40C5-A4FD-097ACD390006}" dt="2024-01-04T03:43:15.401" v="4040" actId="164"/>
          <ac:spMkLst>
            <pc:docMk/>
            <pc:sldMk cId="1070128149" sldId="310"/>
            <ac:spMk id="13" creationId="{933A2474-8EEC-4B09-A03F-B1D795E54D0B}"/>
          </ac:spMkLst>
        </pc:spChg>
        <pc:spChg chg="add mod">
          <ac:chgData name="Laysa Fernanda Belici Siborde" userId="6c2b6674-3faa-4767-b9a0-0ce41d852f5f" providerId="ADAL" clId="{8407E426-FD83-40C5-A4FD-097ACD390006}" dt="2024-01-04T03:43:15.401" v="4040" actId="164"/>
          <ac:spMkLst>
            <pc:docMk/>
            <pc:sldMk cId="1070128149" sldId="310"/>
            <ac:spMk id="14" creationId="{324BA4B1-4F24-1152-9A45-7610F7260E8E}"/>
          </ac:spMkLst>
        </pc:spChg>
        <pc:spChg chg="add mod">
          <ac:chgData name="Laysa Fernanda Belici Siborde" userId="6c2b6674-3faa-4767-b9a0-0ce41d852f5f" providerId="ADAL" clId="{8407E426-FD83-40C5-A4FD-097ACD390006}" dt="2024-01-04T03:43:15.401" v="4040" actId="164"/>
          <ac:spMkLst>
            <pc:docMk/>
            <pc:sldMk cId="1070128149" sldId="310"/>
            <ac:spMk id="15" creationId="{77705675-58A6-20EA-768F-8033627976AC}"/>
          </ac:spMkLst>
        </pc:spChg>
        <pc:spChg chg="add del mod">
          <ac:chgData name="Laysa Fernanda Belici Siborde" userId="6c2b6674-3faa-4767-b9a0-0ce41d852f5f" providerId="ADAL" clId="{8407E426-FD83-40C5-A4FD-097ACD390006}" dt="2024-01-04T03:28:27.059" v="3669" actId="478"/>
          <ac:spMkLst>
            <pc:docMk/>
            <pc:sldMk cId="1070128149" sldId="310"/>
            <ac:spMk id="16" creationId="{B4E2829A-3771-B9D2-B339-A089B5B82AB1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17" creationId="{C9183EE6-7BE2-C2C5-57AB-67ED9FA35519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18" creationId="{166396FE-0A1A-F78F-F19C-FC91B987C428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19" creationId="{D0679E4F-6C48-0334-DC84-C901B73CE984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20" creationId="{A07E158E-9C39-DD19-555E-4C5A6A8480BA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21" creationId="{3608F5FD-251E-49BD-800A-62A5448B6ACA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22" creationId="{B4AB48B9-8BE2-C2A9-F58A-915CF0BDE769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23" creationId="{E2671C99-AD03-DAEA-9C08-49C80233A8B0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24" creationId="{D7992AA7-6BA6-A9E0-F9B4-022453C08863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25" creationId="{9A57A81D-5C51-1BCE-AA9B-D701A3AE76B2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26" creationId="{B59B9DB7-478F-1150-0B48-656520726C25}"/>
          </ac:spMkLst>
        </pc:spChg>
        <pc:spChg chg="mod">
          <ac:chgData name="Laysa Fernanda Belici Siborde" userId="6c2b6674-3faa-4767-b9a0-0ce41d852f5f" providerId="ADAL" clId="{8407E426-FD83-40C5-A4FD-097ACD390006}" dt="2024-01-05T02:36:34.125" v="4238" actId="20577"/>
          <ac:spMkLst>
            <pc:docMk/>
            <pc:sldMk cId="1070128149" sldId="310"/>
            <ac:spMk id="27" creationId="{95463A32-5037-8FF0-7673-BEF40B834E6E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28" creationId="{C3C4A099-EB3E-7A97-EA30-31353E697B44}"/>
          </ac:spMkLst>
        </pc:spChg>
        <pc:spChg chg="add del mod">
          <ac:chgData name="Laysa Fernanda Belici Siborde" userId="6c2b6674-3faa-4767-b9a0-0ce41d852f5f" providerId="ADAL" clId="{8407E426-FD83-40C5-A4FD-097ACD390006}" dt="2024-01-04T03:38:24.659" v="3981" actId="478"/>
          <ac:spMkLst>
            <pc:docMk/>
            <pc:sldMk cId="1070128149" sldId="310"/>
            <ac:spMk id="29" creationId="{A23FAE62-D108-7C96-2499-06143480743C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30" creationId="{E51BA253-209D-B4E1-D228-0F5BC5D7A76E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31" creationId="{73C58407-BA84-5F74-4753-33F01F0A9786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32" creationId="{98E1778C-4A80-DECC-245E-172B79323B2F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33" creationId="{B80521DC-677D-0EC4-6455-F7FC57DCA1C3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34" creationId="{F5BBA557-9280-B932-3006-9DCEDF6302F4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35" creationId="{4B3C1BEA-54E3-3856-12BB-E6292303F35E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36" creationId="{72CF1CF4-D9F0-48B5-D6F3-007342E3BB26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37" creationId="{AE2D4FA1-9E35-BB78-0105-267339BDEB60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38" creationId="{325ED4E3-FD0E-4FFA-3E06-B68FC7252300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39" creationId="{A24F1F99-3253-C75E-9649-375C30E08C52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40" creationId="{E108DF41-B40B-7112-31F8-07B2257C8BC9}"/>
          </ac:spMkLst>
        </pc:spChg>
        <pc:spChg chg="add del mod">
          <ac:chgData name="Laysa Fernanda Belici Siborde" userId="6c2b6674-3faa-4767-b9a0-0ce41d852f5f" providerId="ADAL" clId="{8407E426-FD83-40C5-A4FD-097ACD390006}" dt="2024-01-04T03:38:26.999" v="3982" actId="478"/>
          <ac:spMkLst>
            <pc:docMk/>
            <pc:sldMk cId="1070128149" sldId="310"/>
            <ac:spMk id="41" creationId="{6669912B-9367-0275-4BC1-EFCAA6BF617C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42" creationId="{34BD6458-F2CF-1A35-E102-39AC5840EB96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43" creationId="{EDAFB9AF-1C22-4006-EC5B-AFDDDC405FEE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44" creationId="{79199CFA-161C-3865-677D-71BC1E9F1D4C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45" creationId="{814508D4-DB26-1871-DEF4-BFC48CA10955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46" creationId="{C54AFA14-105C-F51D-A331-21E621DD2F68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47" creationId="{807D8A5B-DDE1-E31F-F223-FFB65694C89C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48" creationId="{35E12DEE-1AB5-DB84-A961-75897ED11732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49" creationId="{AA225B4A-0364-24DE-2154-2ABB96013D7A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50" creationId="{0037A71F-98DA-1F8F-142C-7990079EB9A7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51" creationId="{674A666D-742F-FB68-0867-FBA26151E5B1}"/>
          </ac:spMkLst>
        </pc:spChg>
        <pc:spChg chg="add mod">
          <ac:chgData name="Laysa Fernanda Belici Siborde" userId="6c2b6674-3faa-4767-b9a0-0ce41d852f5f" providerId="ADAL" clId="{8407E426-FD83-40C5-A4FD-097ACD390006}" dt="2024-01-04T03:39:34.168" v="4015" actId="1076"/>
          <ac:spMkLst>
            <pc:docMk/>
            <pc:sldMk cId="1070128149" sldId="310"/>
            <ac:spMk id="52" creationId="{1F4FFBF4-1775-0EA8-3B13-FB88EAC9EBE5}"/>
          </ac:spMkLst>
        </pc:spChg>
        <pc:spChg chg="add del mod">
          <ac:chgData name="Laysa Fernanda Belici Siborde" userId="6c2b6674-3faa-4767-b9a0-0ce41d852f5f" providerId="ADAL" clId="{8407E426-FD83-40C5-A4FD-097ACD390006}" dt="2024-01-04T03:38:30.190" v="3983" actId="478"/>
          <ac:spMkLst>
            <pc:docMk/>
            <pc:sldMk cId="1070128149" sldId="310"/>
            <ac:spMk id="53" creationId="{3B7E9977-D5CE-4A77-F07A-F62063F1F3DC}"/>
          </ac:spMkLst>
        </pc:spChg>
        <pc:spChg chg="add mod">
          <ac:chgData name="Laysa Fernanda Belici Siborde" userId="6c2b6674-3faa-4767-b9a0-0ce41d852f5f" providerId="ADAL" clId="{8407E426-FD83-40C5-A4FD-097ACD390006}" dt="2024-01-04T03:44:55.828" v="4068" actId="1037"/>
          <ac:spMkLst>
            <pc:docMk/>
            <pc:sldMk cId="1070128149" sldId="310"/>
            <ac:spMk id="54" creationId="{DE6558C4-41A5-F4AB-8FAB-8915B6721366}"/>
          </ac:spMkLst>
        </pc:spChg>
        <pc:spChg chg="add mod">
          <ac:chgData name="Laysa Fernanda Belici Siborde" userId="6c2b6674-3faa-4767-b9a0-0ce41d852f5f" providerId="ADAL" clId="{8407E426-FD83-40C5-A4FD-097ACD390006}" dt="2024-01-04T03:44:55.828" v="4068" actId="1037"/>
          <ac:spMkLst>
            <pc:docMk/>
            <pc:sldMk cId="1070128149" sldId="310"/>
            <ac:spMk id="55" creationId="{02D8C983-DF8C-7D6F-0D7D-B38E045A32A9}"/>
          </ac:spMkLst>
        </pc:spChg>
        <pc:spChg chg="add mod">
          <ac:chgData name="Laysa Fernanda Belici Siborde" userId="6c2b6674-3faa-4767-b9a0-0ce41d852f5f" providerId="ADAL" clId="{8407E426-FD83-40C5-A4FD-097ACD390006}" dt="2024-01-04T03:44:55.828" v="4068" actId="1037"/>
          <ac:spMkLst>
            <pc:docMk/>
            <pc:sldMk cId="1070128149" sldId="310"/>
            <ac:spMk id="56" creationId="{A92365A5-A7DA-B8B1-F884-FE4A06BF840E}"/>
          </ac:spMkLst>
        </pc:spChg>
        <pc:spChg chg="add mod">
          <ac:chgData name="Laysa Fernanda Belici Siborde" userId="6c2b6674-3faa-4767-b9a0-0ce41d852f5f" providerId="ADAL" clId="{8407E426-FD83-40C5-A4FD-097ACD390006}" dt="2024-01-04T03:44:55.828" v="4068" actId="1037"/>
          <ac:spMkLst>
            <pc:docMk/>
            <pc:sldMk cId="1070128149" sldId="310"/>
            <ac:spMk id="57" creationId="{2DA2B3B6-7957-698C-1B62-CC641FF68994}"/>
          </ac:spMkLst>
        </pc:spChg>
        <pc:spChg chg="add mod">
          <ac:chgData name="Laysa Fernanda Belici Siborde" userId="6c2b6674-3faa-4767-b9a0-0ce41d852f5f" providerId="ADAL" clId="{8407E426-FD83-40C5-A4FD-097ACD390006}" dt="2024-01-04T03:44:55.828" v="4068" actId="1037"/>
          <ac:spMkLst>
            <pc:docMk/>
            <pc:sldMk cId="1070128149" sldId="310"/>
            <ac:spMk id="58" creationId="{BC11E02B-9FEF-2B7E-9740-8AC9D7F0715C}"/>
          </ac:spMkLst>
        </pc:spChg>
        <pc:spChg chg="add mod">
          <ac:chgData name="Laysa Fernanda Belici Siborde" userId="6c2b6674-3faa-4767-b9a0-0ce41d852f5f" providerId="ADAL" clId="{8407E426-FD83-40C5-A4FD-097ACD390006}" dt="2024-01-04T03:44:55.828" v="4068" actId="1037"/>
          <ac:spMkLst>
            <pc:docMk/>
            <pc:sldMk cId="1070128149" sldId="310"/>
            <ac:spMk id="59" creationId="{FC739A38-1E3D-BC90-9160-D4D33B44B33C}"/>
          </ac:spMkLst>
        </pc:spChg>
        <pc:spChg chg="add mod">
          <ac:chgData name="Laysa Fernanda Belici Siborde" userId="6c2b6674-3faa-4767-b9a0-0ce41d852f5f" providerId="ADAL" clId="{8407E426-FD83-40C5-A4FD-097ACD390006}" dt="2024-01-04T03:44:55.828" v="4068" actId="1037"/>
          <ac:spMkLst>
            <pc:docMk/>
            <pc:sldMk cId="1070128149" sldId="310"/>
            <ac:spMk id="60" creationId="{5BE6D9B3-2B5A-451C-ADA6-032CC2413B54}"/>
          </ac:spMkLst>
        </pc:spChg>
        <pc:spChg chg="add mod">
          <ac:chgData name="Laysa Fernanda Belici Siborde" userId="6c2b6674-3faa-4767-b9a0-0ce41d852f5f" providerId="ADAL" clId="{8407E426-FD83-40C5-A4FD-097ACD390006}" dt="2024-01-04T03:44:55.828" v="4068" actId="1037"/>
          <ac:spMkLst>
            <pc:docMk/>
            <pc:sldMk cId="1070128149" sldId="310"/>
            <ac:spMk id="61" creationId="{848D8523-A7D1-F06A-2DC6-18F8F22833CF}"/>
          </ac:spMkLst>
        </pc:spChg>
        <pc:spChg chg="add mod">
          <ac:chgData name="Laysa Fernanda Belici Siborde" userId="6c2b6674-3faa-4767-b9a0-0ce41d852f5f" providerId="ADAL" clId="{8407E426-FD83-40C5-A4FD-097ACD390006}" dt="2024-01-04T03:44:55.828" v="4068" actId="1037"/>
          <ac:spMkLst>
            <pc:docMk/>
            <pc:sldMk cId="1070128149" sldId="310"/>
            <ac:spMk id="62" creationId="{45B2B878-1CD3-53EB-1608-F681D2D4B549}"/>
          </ac:spMkLst>
        </pc:spChg>
        <pc:spChg chg="add mod">
          <ac:chgData name="Laysa Fernanda Belici Siborde" userId="6c2b6674-3faa-4767-b9a0-0ce41d852f5f" providerId="ADAL" clId="{8407E426-FD83-40C5-A4FD-097ACD390006}" dt="2024-01-04T03:44:55.828" v="4068" actId="1037"/>
          <ac:spMkLst>
            <pc:docMk/>
            <pc:sldMk cId="1070128149" sldId="310"/>
            <ac:spMk id="63" creationId="{1C63B677-4BED-ED80-2BE1-7BB3651D8C62}"/>
          </ac:spMkLst>
        </pc:spChg>
        <pc:spChg chg="add mod">
          <ac:chgData name="Laysa Fernanda Belici Siborde" userId="6c2b6674-3faa-4767-b9a0-0ce41d852f5f" providerId="ADAL" clId="{8407E426-FD83-40C5-A4FD-097ACD390006}" dt="2024-01-04T03:44:55.828" v="4068" actId="1037"/>
          <ac:spMkLst>
            <pc:docMk/>
            <pc:sldMk cId="1070128149" sldId="310"/>
            <ac:spMk id="64" creationId="{8E4C3E04-31F9-FA28-795A-9BE026468BAB}"/>
          </ac:spMkLst>
        </pc:spChg>
        <pc:spChg chg="add mod">
          <ac:chgData name="Laysa Fernanda Belici Siborde" userId="6c2b6674-3faa-4767-b9a0-0ce41d852f5f" providerId="ADAL" clId="{8407E426-FD83-40C5-A4FD-097ACD390006}" dt="2024-01-04T03:44:55.828" v="4068" actId="1037"/>
          <ac:spMkLst>
            <pc:docMk/>
            <pc:sldMk cId="1070128149" sldId="310"/>
            <ac:spMk id="65" creationId="{48A4BA71-D044-0DDA-A003-E1839C3D9E05}"/>
          </ac:spMkLst>
        </pc:spChg>
        <pc:spChg chg="add mod">
          <ac:chgData name="Laysa Fernanda Belici Siborde" userId="6c2b6674-3faa-4767-b9a0-0ce41d852f5f" providerId="ADAL" clId="{8407E426-FD83-40C5-A4FD-097ACD390006}" dt="2024-01-04T03:44:55.828" v="4068" actId="1037"/>
          <ac:spMkLst>
            <pc:docMk/>
            <pc:sldMk cId="1070128149" sldId="310"/>
            <ac:spMk id="66" creationId="{E3F4B140-2BC6-474E-FA99-9C698879D77E}"/>
          </ac:spMkLst>
        </pc:spChg>
        <pc:spChg chg="add mod">
          <ac:chgData name="Laysa Fernanda Belici Siborde" userId="6c2b6674-3faa-4767-b9a0-0ce41d852f5f" providerId="ADAL" clId="{8407E426-FD83-40C5-A4FD-097ACD390006}" dt="2024-01-04T03:44:55.828" v="4068" actId="1037"/>
          <ac:spMkLst>
            <pc:docMk/>
            <pc:sldMk cId="1070128149" sldId="310"/>
            <ac:spMk id="67" creationId="{6660AEDF-C6F4-2521-D837-190181BA8308}"/>
          </ac:spMkLst>
        </pc:spChg>
        <pc:spChg chg="add mod">
          <ac:chgData name="Laysa Fernanda Belici Siborde" userId="6c2b6674-3faa-4767-b9a0-0ce41d852f5f" providerId="ADAL" clId="{8407E426-FD83-40C5-A4FD-097ACD390006}" dt="2024-01-04T03:44:55.828" v="4068" actId="1037"/>
          <ac:spMkLst>
            <pc:docMk/>
            <pc:sldMk cId="1070128149" sldId="310"/>
            <ac:spMk id="68" creationId="{64A581CA-DD07-612B-6D7D-644D656FDB2C}"/>
          </ac:spMkLst>
        </pc:spChg>
        <pc:spChg chg="add mod">
          <ac:chgData name="Laysa Fernanda Belici Siborde" userId="6c2b6674-3faa-4767-b9a0-0ce41d852f5f" providerId="ADAL" clId="{8407E426-FD83-40C5-A4FD-097ACD390006}" dt="2024-01-04T03:44:55.828" v="4068" actId="1037"/>
          <ac:spMkLst>
            <pc:docMk/>
            <pc:sldMk cId="1070128149" sldId="310"/>
            <ac:spMk id="69" creationId="{9C1F9F4E-AC72-B1EB-75F2-C5477A3D53F5}"/>
          </ac:spMkLst>
        </pc:spChg>
        <pc:spChg chg="add mod">
          <ac:chgData name="Laysa Fernanda Belici Siborde" userId="6c2b6674-3faa-4767-b9a0-0ce41d852f5f" providerId="ADAL" clId="{8407E426-FD83-40C5-A4FD-097ACD390006}" dt="2024-01-04T03:44:55.828" v="4068" actId="1037"/>
          <ac:spMkLst>
            <pc:docMk/>
            <pc:sldMk cId="1070128149" sldId="310"/>
            <ac:spMk id="70" creationId="{5C1FEB34-D4CA-430F-4C69-BF4FC2D57B42}"/>
          </ac:spMkLst>
        </pc:spChg>
        <pc:spChg chg="add mod">
          <ac:chgData name="Laysa Fernanda Belici Siborde" userId="6c2b6674-3faa-4767-b9a0-0ce41d852f5f" providerId="ADAL" clId="{8407E426-FD83-40C5-A4FD-097ACD390006}" dt="2024-01-04T03:44:55.828" v="4068" actId="1037"/>
          <ac:spMkLst>
            <pc:docMk/>
            <pc:sldMk cId="1070128149" sldId="310"/>
            <ac:spMk id="71" creationId="{77B9AB64-1D51-9D1E-7C04-B6016DF40C8D}"/>
          </ac:spMkLst>
        </pc:spChg>
        <pc:spChg chg="add mod">
          <ac:chgData name="Laysa Fernanda Belici Siborde" userId="6c2b6674-3faa-4767-b9a0-0ce41d852f5f" providerId="ADAL" clId="{8407E426-FD83-40C5-A4FD-097ACD390006}" dt="2024-01-04T03:44:55.828" v="4068" actId="1037"/>
          <ac:spMkLst>
            <pc:docMk/>
            <pc:sldMk cId="1070128149" sldId="310"/>
            <ac:spMk id="72" creationId="{76688210-2D94-7E2B-9F1F-FA7C77CA2179}"/>
          </ac:spMkLst>
        </pc:spChg>
        <pc:spChg chg="add mod">
          <ac:chgData name="Laysa Fernanda Belici Siborde" userId="6c2b6674-3faa-4767-b9a0-0ce41d852f5f" providerId="ADAL" clId="{8407E426-FD83-40C5-A4FD-097ACD390006}" dt="2024-01-04T03:44:55.828" v="4068" actId="1037"/>
          <ac:spMkLst>
            <pc:docMk/>
            <pc:sldMk cId="1070128149" sldId="310"/>
            <ac:spMk id="73" creationId="{6FFB216F-13CC-EC2D-6BFF-C3D3458E3B92}"/>
          </ac:spMkLst>
        </pc:spChg>
        <pc:spChg chg="add mod">
          <ac:chgData name="Laysa Fernanda Belici Siborde" userId="6c2b6674-3faa-4767-b9a0-0ce41d852f5f" providerId="ADAL" clId="{8407E426-FD83-40C5-A4FD-097ACD390006}" dt="2024-01-04T03:44:55.828" v="4068" actId="1037"/>
          <ac:spMkLst>
            <pc:docMk/>
            <pc:sldMk cId="1070128149" sldId="310"/>
            <ac:spMk id="74" creationId="{E6AA92C2-EE32-3DFF-0A3B-B2B22CF5FBA0}"/>
          </ac:spMkLst>
        </pc:spChg>
        <pc:spChg chg="add mod">
          <ac:chgData name="Laysa Fernanda Belici Siborde" userId="6c2b6674-3faa-4767-b9a0-0ce41d852f5f" providerId="ADAL" clId="{8407E426-FD83-40C5-A4FD-097ACD390006}" dt="2024-01-04T03:44:55.828" v="4068" actId="1037"/>
          <ac:spMkLst>
            <pc:docMk/>
            <pc:sldMk cId="1070128149" sldId="310"/>
            <ac:spMk id="75" creationId="{FFBDD62B-C436-34F5-52FC-AD76CCE7A56F}"/>
          </ac:spMkLst>
        </pc:spChg>
        <pc:spChg chg="add del mod">
          <ac:chgData name="Laysa Fernanda Belici Siborde" userId="6c2b6674-3faa-4767-b9a0-0ce41d852f5f" providerId="ADAL" clId="{8407E426-FD83-40C5-A4FD-097ACD390006}" dt="2024-01-04T03:37:41.269" v="3937" actId="478"/>
          <ac:spMkLst>
            <pc:docMk/>
            <pc:sldMk cId="1070128149" sldId="310"/>
            <ac:spMk id="76" creationId="{EE05A163-E8D6-9042-CEE5-F118F2E806EA}"/>
          </ac:spMkLst>
        </pc:spChg>
        <pc:spChg chg="add del mod">
          <ac:chgData name="Laysa Fernanda Belici Siborde" userId="6c2b6674-3faa-4767-b9a0-0ce41d852f5f" providerId="ADAL" clId="{8407E426-FD83-40C5-A4FD-097ACD390006}" dt="2024-01-04T03:37:40.289" v="3936" actId="478"/>
          <ac:spMkLst>
            <pc:docMk/>
            <pc:sldMk cId="1070128149" sldId="310"/>
            <ac:spMk id="77" creationId="{0DFD03FA-B88B-34AC-B5EC-C09BD68D0CD3}"/>
          </ac:spMkLst>
        </pc:spChg>
        <pc:spChg chg="add mod">
          <ac:chgData name="Laysa Fernanda Belici Siborde" userId="6c2b6674-3faa-4767-b9a0-0ce41d852f5f" providerId="ADAL" clId="{8407E426-FD83-40C5-A4FD-097ACD390006}" dt="2024-01-04T04:00:56.326" v="4096" actId="1076"/>
          <ac:spMkLst>
            <pc:docMk/>
            <pc:sldMk cId="1070128149" sldId="310"/>
            <ac:spMk id="78" creationId="{FC8DA488-F174-1AEC-84BA-C223B1444F1B}"/>
          </ac:spMkLst>
        </pc:spChg>
        <pc:spChg chg="add mod">
          <ac:chgData name="Laysa Fernanda Belici Siborde" userId="6c2b6674-3faa-4767-b9a0-0ce41d852f5f" providerId="ADAL" clId="{8407E426-FD83-40C5-A4FD-097ACD390006}" dt="2024-01-04T04:00:56.326" v="4096" actId="1076"/>
          <ac:spMkLst>
            <pc:docMk/>
            <pc:sldMk cId="1070128149" sldId="310"/>
            <ac:spMk id="79" creationId="{70927E79-C615-2CDE-5A8F-2714294BBAE4}"/>
          </ac:spMkLst>
        </pc:spChg>
        <pc:spChg chg="add mod">
          <ac:chgData name="Laysa Fernanda Belici Siborde" userId="6c2b6674-3faa-4767-b9a0-0ce41d852f5f" providerId="ADAL" clId="{8407E426-FD83-40C5-A4FD-097ACD390006}" dt="2024-01-04T04:00:56.326" v="4096" actId="1076"/>
          <ac:spMkLst>
            <pc:docMk/>
            <pc:sldMk cId="1070128149" sldId="310"/>
            <ac:spMk id="80" creationId="{5FC769C8-690C-02E5-F1A2-3A51341A3DDC}"/>
          </ac:spMkLst>
        </pc:spChg>
        <pc:spChg chg="add mod">
          <ac:chgData name="Laysa Fernanda Belici Siborde" userId="6c2b6674-3faa-4767-b9a0-0ce41d852f5f" providerId="ADAL" clId="{8407E426-FD83-40C5-A4FD-097ACD390006}" dt="2024-01-04T04:00:56.326" v="4096" actId="1076"/>
          <ac:spMkLst>
            <pc:docMk/>
            <pc:sldMk cId="1070128149" sldId="310"/>
            <ac:spMk id="81" creationId="{2FF7E0B3-CD30-8364-530D-C4E28D481EA7}"/>
          </ac:spMkLst>
        </pc:spChg>
        <pc:spChg chg="add mod">
          <ac:chgData name="Laysa Fernanda Belici Siborde" userId="6c2b6674-3faa-4767-b9a0-0ce41d852f5f" providerId="ADAL" clId="{8407E426-FD83-40C5-A4FD-097ACD390006}" dt="2024-01-04T04:00:56.326" v="4096" actId="1076"/>
          <ac:spMkLst>
            <pc:docMk/>
            <pc:sldMk cId="1070128149" sldId="310"/>
            <ac:spMk id="82" creationId="{7F11F0F8-BC61-B791-FC48-7ED7E07BAF10}"/>
          </ac:spMkLst>
        </pc:spChg>
        <pc:spChg chg="add mod">
          <ac:chgData name="Laysa Fernanda Belici Siborde" userId="6c2b6674-3faa-4767-b9a0-0ce41d852f5f" providerId="ADAL" clId="{8407E426-FD83-40C5-A4FD-097ACD390006}" dt="2024-01-04T04:00:56.326" v="4096" actId="1076"/>
          <ac:spMkLst>
            <pc:docMk/>
            <pc:sldMk cId="1070128149" sldId="310"/>
            <ac:spMk id="83" creationId="{39CA500A-DA12-7B88-3504-E4450482458F}"/>
          </ac:spMkLst>
        </pc:spChg>
        <pc:spChg chg="add mod">
          <ac:chgData name="Laysa Fernanda Belici Siborde" userId="6c2b6674-3faa-4767-b9a0-0ce41d852f5f" providerId="ADAL" clId="{8407E426-FD83-40C5-A4FD-097ACD390006}" dt="2024-01-04T04:00:56.326" v="4096" actId="1076"/>
          <ac:spMkLst>
            <pc:docMk/>
            <pc:sldMk cId="1070128149" sldId="310"/>
            <ac:spMk id="84" creationId="{87FC4DD9-8E30-3CAE-0598-90EE16DBE83C}"/>
          </ac:spMkLst>
        </pc:spChg>
        <pc:spChg chg="add mod">
          <ac:chgData name="Laysa Fernanda Belici Siborde" userId="6c2b6674-3faa-4767-b9a0-0ce41d852f5f" providerId="ADAL" clId="{8407E426-FD83-40C5-A4FD-097ACD390006}" dt="2024-01-04T04:00:56.326" v="4096" actId="1076"/>
          <ac:spMkLst>
            <pc:docMk/>
            <pc:sldMk cId="1070128149" sldId="310"/>
            <ac:spMk id="85" creationId="{C6C3CE61-DC78-DC7F-2DDE-FE51C0584EDF}"/>
          </ac:spMkLst>
        </pc:spChg>
        <pc:spChg chg="add mod">
          <ac:chgData name="Laysa Fernanda Belici Siborde" userId="6c2b6674-3faa-4767-b9a0-0ce41d852f5f" providerId="ADAL" clId="{8407E426-FD83-40C5-A4FD-097ACD390006}" dt="2024-01-04T04:00:56.326" v="4096" actId="1076"/>
          <ac:spMkLst>
            <pc:docMk/>
            <pc:sldMk cId="1070128149" sldId="310"/>
            <ac:spMk id="86" creationId="{2E81E9C8-EF4E-0643-6737-8A5EE691428B}"/>
          </ac:spMkLst>
        </pc:spChg>
        <pc:spChg chg="add mod">
          <ac:chgData name="Laysa Fernanda Belici Siborde" userId="6c2b6674-3faa-4767-b9a0-0ce41d852f5f" providerId="ADAL" clId="{8407E426-FD83-40C5-A4FD-097ACD390006}" dt="2024-01-04T04:00:56.326" v="4096" actId="1076"/>
          <ac:spMkLst>
            <pc:docMk/>
            <pc:sldMk cId="1070128149" sldId="310"/>
            <ac:spMk id="87" creationId="{2773F64F-E70D-B6F7-0C73-25A8AE3B3A20}"/>
          </ac:spMkLst>
        </pc:spChg>
        <pc:spChg chg="add mod">
          <ac:chgData name="Laysa Fernanda Belici Siborde" userId="6c2b6674-3faa-4767-b9a0-0ce41d852f5f" providerId="ADAL" clId="{8407E426-FD83-40C5-A4FD-097ACD390006}" dt="2024-01-04T04:04:25.994" v="4155" actId="1076"/>
          <ac:spMkLst>
            <pc:docMk/>
            <pc:sldMk cId="1070128149" sldId="310"/>
            <ac:spMk id="88" creationId="{BEED064D-1700-D11D-A36A-78A1AFCC13AF}"/>
          </ac:spMkLst>
        </pc:spChg>
        <pc:spChg chg="add mod">
          <ac:chgData name="Laysa Fernanda Belici Siborde" userId="6c2b6674-3faa-4767-b9a0-0ce41d852f5f" providerId="ADAL" clId="{8407E426-FD83-40C5-A4FD-097ACD390006}" dt="2024-01-04T04:04:25.994" v="4155" actId="1076"/>
          <ac:spMkLst>
            <pc:docMk/>
            <pc:sldMk cId="1070128149" sldId="310"/>
            <ac:spMk id="89" creationId="{DA435028-6A60-B137-6561-40D0EB262A48}"/>
          </ac:spMkLst>
        </pc:spChg>
        <pc:spChg chg="add mod">
          <ac:chgData name="Laysa Fernanda Belici Siborde" userId="6c2b6674-3faa-4767-b9a0-0ce41d852f5f" providerId="ADAL" clId="{8407E426-FD83-40C5-A4FD-097ACD390006}" dt="2024-01-04T04:04:25.994" v="4155" actId="1076"/>
          <ac:spMkLst>
            <pc:docMk/>
            <pc:sldMk cId="1070128149" sldId="310"/>
            <ac:spMk id="90" creationId="{FFE189E4-03C3-FCF9-8664-AFCF3F0BFE3C}"/>
          </ac:spMkLst>
        </pc:spChg>
        <pc:spChg chg="add mod">
          <ac:chgData name="Laysa Fernanda Belici Siborde" userId="6c2b6674-3faa-4767-b9a0-0ce41d852f5f" providerId="ADAL" clId="{8407E426-FD83-40C5-A4FD-097ACD390006}" dt="2024-01-04T04:04:25.994" v="4155" actId="1076"/>
          <ac:spMkLst>
            <pc:docMk/>
            <pc:sldMk cId="1070128149" sldId="310"/>
            <ac:spMk id="91" creationId="{DDCEA719-9AFE-EAE7-422C-3EAA07757C0B}"/>
          </ac:spMkLst>
        </pc:spChg>
        <pc:spChg chg="add mod">
          <ac:chgData name="Laysa Fernanda Belici Siborde" userId="6c2b6674-3faa-4767-b9a0-0ce41d852f5f" providerId="ADAL" clId="{8407E426-FD83-40C5-A4FD-097ACD390006}" dt="2024-01-04T04:04:25.994" v="4155" actId="1076"/>
          <ac:spMkLst>
            <pc:docMk/>
            <pc:sldMk cId="1070128149" sldId="310"/>
            <ac:spMk id="92" creationId="{E5C7932C-0DE0-1EF6-A23B-ED9B28DA694A}"/>
          </ac:spMkLst>
        </pc:spChg>
        <pc:spChg chg="add mod">
          <ac:chgData name="Laysa Fernanda Belici Siborde" userId="6c2b6674-3faa-4767-b9a0-0ce41d852f5f" providerId="ADAL" clId="{8407E426-FD83-40C5-A4FD-097ACD390006}" dt="2024-01-04T04:04:25.994" v="4155" actId="1076"/>
          <ac:spMkLst>
            <pc:docMk/>
            <pc:sldMk cId="1070128149" sldId="310"/>
            <ac:spMk id="93" creationId="{DAE63A00-FB21-6D13-3842-7C41E9C12516}"/>
          </ac:spMkLst>
        </pc:spChg>
        <pc:spChg chg="add mod">
          <ac:chgData name="Laysa Fernanda Belici Siborde" userId="6c2b6674-3faa-4767-b9a0-0ce41d852f5f" providerId="ADAL" clId="{8407E426-FD83-40C5-A4FD-097ACD390006}" dt="2024-01-04T04:04:25.994" v="4155" actId="1076"/>
          <ac:spMkLst>
            <pc:docMk/>
            <pc:sldMk cId="1070128149" sldId="310"/>
            <ac:spMk id="94" creationId="{3E113F76-C742-4A69-8A42-B7C8B8DB7C02}"/>
          </ac:spMkLst>
        </pc:spChg>
        <pc:spChg chg="add mod">
          <ac:chgData name="Laysa Fernanda Belici Siborde" userId="6c2b6674-3faa-4767-b9a0-0ce41d852f5f" providerId="ADAL" clId="{8407E426-FD83-40C5-A4FD-097ACD390006}" dt="2024-01-04T04:04:25.994" v="4155" actId="1076"/>
          <ac:spMkLst>
            <pc:docMk/>
            <pc:sldMk cId="1070128149" sldId="310"/>
            <ac:spMk id="95" creationId="{B2C36C49-8B49-47D7-31A1-655ADB48DCB3}"/>
          </ac:spMkLst>
        </pc:spChg>
        <pc:spChg chg="add mod">
          <ac:chgData name="Laysa Fernanda Belici Siborde" userId="6c2b6674-3faa-4767-b9a0-0ce41d852f5f" providerId="ADAL" clId="{8407E426-FD83-40C5-A4FD-097ACD390006}" dt="2024-01-04T04:04:25.994" v="4155" actId="1076"/>
          <ac:spMkLst>
            <pc:docMk/>
            <pc:sldMk cId="1070128149" sldId="310"/>
            <ac:spMk id="96" creationId="{037E8BE6-A320-9107-DDE9-1F4799FF160A}"/>
          </ac:spMkLst>
        </pc:spChg>
        <pc:spChg chg="add mod">
          <ac:chgData name="Laysa Fernanda Belici Siborde" userId="6c2b6674-3faa-4767-b9a0-0ce41d852f5f" providerId="ADAL" clId="{8407E426-FD83-40C5-A4FD-097ACD390006}" dt="2024-01-04T04:04:25.994" v="4155" actId="1076"/>
          <ac:spMkLst>
            <pc:docMk/>
            <pc:sldMk cId="1070128149" sldId="310"/>
            <ac:spMk id="97" creationId="{C9D493D2-C140-67D2-BD67-543E92D091E8}"/>
          </ac:spMkLst>
        </pc:spChg>
        <pc:grpChg chg="add mod">
          <ac:chgData name="Laysa Fernanda Belici Siborde" userId="6c2b6674-3faa-4767-b9a0-0ce41d852f5f" providerId="ADAL" clId="{8407E426-FD83-40C5-A4FD-097ACD390006}" dt="2024-01-04T03:40:15.527" v="4017" actId="1076"/>
          <ac:grpSpMkLst>
            <pc:docMk/>
            <pc:sldMk cId="1070128149" sldId="310"/>
            <ac:grpSpMk id="98" creationId="{2EDEA054-E541-E87F-DE70-FD3BBB734480}"/>
          </ac:grpSpMkLst>
        </pc:grpChg>
        <pc:grpChg chg="add mod">
          <ac:chgData name="Laysa Fernanda Belici Siborde" userId="6c2b6674-3faa-4767-b9a0-0ce41d852f5f" providerId="ADAL" clId="{8407E426-FD83-40C5-A4FD-097ACD390006}" dt="2024-01-04T03:40:23.918" v="4019" actId="1076"/>
          <ac:grpSpMkLst>
            <pc:docMk/>
            <pc:sldMk cId="1070128149" sldId="310"/>
            <ac:grpSpMk id="101" creationId="{80CFD593-237E-5D66-8F4D-F11D63EFDC68}"/>
          </ac:grpSpMkLst>
        </pc:grpChg>
        <pc:grpChg chg="add mod">
          <ac:chgData name="Laysa Fernanda Belici Siborde" userId="6c2b6674-3faa-4767-b9a0-0ce41d852f5f" providerId="ADAL" clId="{8407E426-FD83-40C5-A4FD-097ACD390006}" dt="2024-01-04T03:43:15.401" v="4040" actId="164"/>
          <ac:grpSpMkLst>
            <pc:docMk/>
            <pc:sldMk cId="1070128149" sldId="310"/>
            <ac:grpSpMk id="119" creationId="{8FECC2B8-17B3-68A6-564A-0DD9DBF761B9}"/>
          </ac:grpSpMkLst>
        </pc:grpChg>
        <pc:grpChg chg="add mod">
          <ac:chgData name="Laysa Fernanda Belici Siborde" userId="6c2b6674-3faa-4767-b9a0-0ce41d852f5f" providerId="ADAL" clId="{8407E426-FD83-40C5-A4FD-097ACD390006}" dt="2024-01-04T03:44:51.046" v="4058" actId="1076"/>
          <ac:grpSpMkLst>
            <pc:docMk/>
            <pc:sldMk cId="1070128149" sldId="310"/>
            <ac:grpSpMk id="132" creationId="{B75793B9-D4E4-6984-B896-50C9E6E2968F}"/>
          </ac:grpSpMkLst>
        </pc:grpChg>
        <pc:grpChg chg="add mod">
          <ac:chgData name="Laysa Fernanda Belici Siborde" userId="6c2b6674-3faa-4767-b9a0-0ce41d852f5f" providerId="ADAL" clId="{8407E426-FD83-40C5-A4FD-097ACD390006}" dt="2024-01-04T04:01:32.587" v="4101" actId="1036"/>
          <ac:grpSpMkLst>
            <pc:docMk/>
            <pc:sldMk cId="1070128149" sldId="310"/>
            <ac:grpSpMk id="139" creationId="{772BA135-FA92-80B3-1C5C-A7B2C48E6966}"/>
          </ac:grpSpMkLst>
        </pc:grpChg>
        <pc:grpChg chg="add mod">
          <ac:chgData name="Laysa Fernanda Belici Siborde" userId="6c2b6674-3faa-4767-b9a0-0ce41d852f5f" providerId="ADAL" clId="{8407E426-FD83-40C5-A4FD-097ACD390006}" dt="2024-01-04T04:01:06.910" v="4097" actId="1076"/>
          <ac:grpSpMkLst>
            <pc:docMk/>
            <pc:sldMk cId="1070128149" sldId="310"/>
            <ac:grpSpMk id="150" creationId="{317FE4DF-DF4C-BF03-8741-ACD8590E848C}"/>
          </ac:grpSpMkLst>
        </pc:grpChg>
        <pc:grpChg chg="add mod">
          <ac:chgData name="Laysa Fernanda Belici Siborde" userId="6c2b6674-3faa-4767-b9a0-0ce41d852f5f" providerId="ADAL" clId="{8407E426-FD83-40C5-A4FD-097ACD390006}" dt="2024-01-04T04:02:45.974" v="4111" actId="1076"/>
          <ac:grpSpMkLst>
            <pc:docMk/>
            <pc:sldMk cId="1070128149" sldId="310"/>
            <ac:grpSpMk id="160" creationId="{9F0CFCE3-C05F-B303-97B3-3FE5429B8032}"/>
          </ac:grpSpMkLst>
        </pc:grpChg>
        <pc:grpChg chg="add mod">
          <ac:chgData name="Laysa Fernanda Belici Siborde" userId="6c2b6674-3faa-4767-b9a0-0ce41d852f5f" providerId="ADAL" clId="{8407E426-FD83-40C5-A4FD-097ACD390006}" dt="2024-01-04T04:05:04.240" v="4192" actId="1035"/>
          <ac:grpSpMkLst>
            <pc:docMk/>
            <pc:sldMk cId="1070128149" sldId="310"/>
            <ac:grpSpMk id="167" creationId="{1CADC37D-25C8-13CE-1B90-13CE43791C01}"/>
          </ac:grpSpMkLst>
        </pc:grpChg>
        <pc:picChg chg="del">
          <ac:chgData name="Laysa Fernanda Belici Siborde" userId="6c2b6674-3faa-4767-b9a0-0ce41d852f5f" providerId="ADAL" clId="{8407E426-FD83-40C5-A4FD-097ACD390006}" dt="2024-01-04T03:21:26.686" v="3620" actId="478"/>
          <ac:picMkLst>
            <pc:docMk/>
            <pc:sldMk cId="1070128149" sldId="310"/>
            <ac:picMk id="6" creationId="{14FEA60F-DC53-5B0E-5733-EA7600958540}"/>
          </ac:picMkLst>
        </pc:picChg>
        <pc:cxnChg chg="mod">
          <ac:chgData name="Laysa Fernanda Belici Siborde" userId="6c2b6674-3faa-4767-b9a0-0ce41d852f5f" providerId="ADAL" clId="{8407E426-FD83-40C5-A4FD-097ACD390006}" dt="2024-01-04T03:40:03.843" v="4016"/>
          <ac:cxnSpMkLst>
            <pc:docMk/>
            <pc:sldMk cId="1070128149" sldId="310"/>
            <ac:cxnSpMk id="99" creationId="{92F7C6AB-5CAC-183F-A286-C44195BB4374}"/>
          </ac:cxnSpMkLst>
        </pc:cxnChg>
        <pc:cxnChg chg="mod">
          <ac:chgData name="Laysa Fernanda Belici Siborde" userId="6c2b6674-3faa-4767-b9a0-0ce41d852f5f" providerId="ADAL" clId="{8407E426-FD83-40C5-A4FD-097ACD390006}" dt="2024-01-04T03:40:03.843" v="4016"/>
          <ac:cxnSpMkLst>
            <pc:docMk/>
            <pc:sldMk cId="1070128149" sldId="310"/>
            <ac:cxnSpMk id="100" creationId="{E8353180-6E0C-CA3E-7E91-00107FE027DF}"/>
          </ac:cxnSpMkLst>
        </pc:cxnChg>
        <pc:cxnChg chg="mod">
          <ac:chgData name="Laysa Fernanda Belici Siborde" userId="6c2b6674-3faa-4767-b9a0-0ce41d852f5f" providerId="ADAL" clId="{8407E426-FD83-40C5-A4FD-097ACD390006}" dt="2024-01-04T03:40:17.797" v="4018"/>
          <ac:cxnSpMkLst>
            <pc:docMk/>
            <pc:sldMk cId="1070128149" sldId="310"/>
            <ac:cxnSpMk id="102" creationId="{1876F7A7-4275-DEC2-6044-A2BA31A910CD}"/>
          </ac:cxnSpMkLst>
        </pc:cxnChg>
        <pc:cxnChg chg="mod">
          <ac:chgData name="Laysa Fernanda Belici Siborde" userId="6c2b6674-3faa-4767-b9a0-0ce41d852f5f" providerId="ADAL" clId="{8407E426-FD83-40C5-A4FD-097ACD390006}" dt="2024-01-04T03:40:17.797" v="4018"/>
          <ac:cxnSpMkLst>
            <pc:docMk/>
            <pc:sldMk cId="1070128149" sldId="310"/>
            <ac:cxnSpMk id="103" creationId="{3B29FEE9-2659-1964-CD98-BAF81C87A0DA}"/>
          </ac:cxnSpMkLst>
        </pc:cxnChg>
        <pc:cxnChg chg="add mod">
          <ac:chgData name="Laysa Fernanda Belici Siborde" userId="6c2b6674-3faa-4767-b9a0-0ce41d852f5f" providerId="ADAL" clId="{8407E426-FD83-40C5-A4FD-097ACD390006}" dt="2024-01-04T03:41:01.017" v="4025" actId="208"/>
          <ac:cxnSpMkLst>
            <pc:docMk/>
            <pc:sldMk cId="1070128149" sldId="310"/>
            <ac:cxnSpMk id="105" creationId="{7F4FC513-3D0B-2807-8D6B-62A4D0C3E148}"/>
          </ac:cxnSpMkLst>
        </pc:cxnChg>
        <pc:cxnChg chg="add del mod">
          <ac:chgData name="Laysa Fernanda Belici Siborde" userId="6c2b6674-3faa-4767-b9a0-0ce41d852f5f" providerId="ADAL" clId="{8407E426-FD83-40C5-A4FD-097ACD390006}" dt="2024-01-04T03:41:55.298" v="4029" actId="478"/>
          <ac:cxnSpMkLst>
            <pc:docMk/>
            <pc:sldMk cId="1070128149" sldId="310"/>
            <ac:cxnSpMk id="108" creationId="{0AE6655B-2842-4020-B0D9-49163B4F0EAB}"/>
          </ac:cxnSpMkLst>
        </pc:cxnChg>
        <pc:cxnChg chg="add del mod">
          <ac:chgData name="Laysa Fernanda Belici Siborde" userId="6c2b6674-3faa-4767-b9a0-0ce41d852f5f" providerId="ADAL" clId="{8407E426-FD83-40C5-A4FD-097ACD390006}" dt="2024-01-04T03:42:33.189" v="4035" actId="478"/>
          <ac:cxnSpMkLst>
            <pc:docMk/>
            <pc:sldMk cId="1070128149" sldId="310"/>
            <ac:cxnSpMk id="112" creationId="{C246A77A-901A-58EC-2AF0-1DE6BF911E53}"/>
          </ac:cxnSpMkLst>
        </pc:cxnChg>
        <pc:cxnChg chg="add del mod">
          <ac:chgData name="Laysa Fernanda Belici Siborde" userId="6c2b6674-3faa-4767-b9a0-0ce41d852f5f" providerId="ADAL" clId="{8407E426-FD83-40C5-A4FD-097ACD390006}" dt="2024-01-04T03:43:10.162" v="4039" actId="478"/>
          <ac:cxnSpMkLst>
            <pc:docMk/>
            <pc:sldMk cId="1070128149" sldId="310"/>
            <ac:cxnSpMk id="117" creationId="{FA8E0580-1E40-403E-5B5D-A6BD11E1CD2F}"/>
          </ac:cxnSpMkLst>
        </pc:cxnChg>
        <pc:cxnChg chg="add del mod">
          <ac:chgData name="Laysa Fernanda Belici Siborde" userId="6c2b6674-3faa-4767-b9a0-0ce41d852f5f" providerId="ADAL" clId="{8407E426-FD83-40C5-A4FD-097ACD390006}" dt="2024-01-04T03:43:31.221" v="4043" actId="478"/>
          <ac:cxnSpMkLst>
            <pc:docMk/>
            <pc:sldMk cId="1070128149" sldId="310"/>
            <ac:cxnSpMk id="121" creationId="{B4BEA420-5270-24A1-09BB-D6776F3F90F0}"/>
          </ac:cxnSpMkLst>
        </pc:cxnChg>
        <pc:cxnChg chg="add mod">
          <ac:chgData name="Laysa Fernanda Belici Siborde" userId="6c2b6674-3faa-4767-b9a0-0ce41d852f5f" providerId="ADAL" clId="{8407E426-FD83-40C5-A4FD-097ACD390006}" dt="2024-01-04T03:44:09.565" v="4054" actId="14100"/>
          <ac:cxnSpMkLst>
            <pc:docMk/>
            <pc:sldMk cId="1070128149" sldId="310"/>
            <ac:cxnSpMk id="123" creationId="{F1A7113D-E3AE-720E-670F-224DA47FC78D}"/>
          </ac:cxnSpMkLst>
        </pc:cxnChg>
        <pc:cxnChg chg="add mod">
          <ac:chgData name="Laysa Fernanda Belici Siborde" userId="6c2b6674-3faa-4767-b9a0-0ce41d852f5f" providerId="ADAL" clId="{8407E426-FD83-40C5-A4FD-097ACD390006}" dt="2024-01-04T03:43:48.067" v="4048" actId="1076"/>
          <ac:cxnSpMkLst>
            <pc:docMk/>
            <pc:sldMk cId="1070128149" sldId="310"/>
            <ac:cxnSpMk id="125" creationId="{6F0A6AD1-20EF-C964-00D1-9C53D099C387}"/>
          </ac:cxnSpMkLst>
        </pc:cxnChg>
        <pc:cxnChg chg="add mod">
          <ac:chgData name="Laysa Fernanda Belici Siborde" userId="6c2b6674-3faa-4767-b9a0-0ce41d852f5f" providerId="ADAL" clId="{8407E426-FD83-40C5-A4FD-097ACD390006}" dt="2024-01-04T03:44:22.362" v="4056" actId="14100"/>
          <ac:cxnSpMkLst>
            <pc:docMk/>
            <pc:sldMk cId="1070128149" sldId="310"/>
            <ac:cxnSpMk id="126" creationId="{C467DC71-1BF5-8F07-6D78-FE52575E1BF7}"/>
          </ac:cxnSpMkLst>
        </pc:cxnChg>
        <pc:cxnChg chg="mod">
          <ac:chgData name="Laysa Fernanda Belici Siborde" userId="6c2b6674-3faa-4767-b9a0-0ce41d852f5f" providerId="ADAL" clId="{8407E426-FD83-40C5-A4FD-097ACD390006}" dt="2024-01-04T03:44:40.917" v="4057"/>
          <ac:cxnSpMkLst>
            <pc:docMk/>
            <pc:sldMk cId="1070128149" sldId="310"/>
            <ac:cxnSpMk id="133" creationId="{0BA8E5D4-8777-7761-D264-1EEDAA7AD50E}"/>
          </ac:cxnSpMkLst>
        </pc:cxnChg>
        <pc:cxnChg chg="mod">
          <ac:chgData name="Laysa Fernanda Belici Siborde" userId="6c2b6674-3faa-4767-b9a0-0ce41d852f5f" providerId="ADAL" clId="{8407E426-FD83-40C5-A4FD-097ACD390006}" dt="2024-01-04T03:44:40.917" v="4057"/>
          <ac:cxnSpMkLst>
            <pc:docMk/>
            <pc:sldMk cId="1070128149" sldId="310"/>
            <ac:cxnSpMk id="134" creationId="{2CB3BDD9-80EC-9ED5-9F91-2C4A1F4C0B30}"/>
          </ac:cxnSpMkLst>
        </pc:cxnChg>
        <pc:cxnChg chg="add mod">
          <ac:chgData name="Laysa Fernanda Belici Siborde" userId="6c2b6674-3faa-4767-b9a0-0ce41d852f5f" providerId="ADAL" clId="{8407E426-FD83-40C5-A4FD-097ACD390006}" dt="2024-01-04T03:44:51.046" v="4058" actId="1076"/>
          <ac:cxnSpMkLst>
            <pc:docMk/>
            <pc:sldMk cId="1070128149" sldId="310"/>
            <ac:cxnSpMk id="135" creationId="{F4392DDF-E012-62B7-E791-509223C3B073}"/>
          </ac:cxnSpMkLst>
        </pc:cxnChg>
        <pc:cxnChg chg="add del mod">
          <ac:chgData name="Laysa Fernanda Belici Siborde" userId="6c2b6674-3faa-4767-b9a0-0ce41d852f5f" providerId="ADAL" clId="{8407E426-FD83-40C5-A4FD-097ACD390006}" dt="2024-01-04T03:58:22.144" v="4071" actId="478"/>
          <ac:cxnSpMkLst>
            <pc:docMk/>
            <pc:sldMk cId="1070128149" sldId="310"/>
            <ac:cxnSpMk id="137" creationId="{3C9157B1-43C0-5D95-2AA7-4DC7C230B531}"/>
          </ac:cxnSpMkLst>
        </pc:cxnChg>
        <pc:cxnChg chg="mod">
          <ac:chgData name="Laysa Fernanda Belici Siborde" userId="6c2b6674-3faa-4767-b9a0-0ce41d852f5f" providerId="ADAL" clId="{8407E426-FD83-40C5-A4FD-097ACD390006}" dt="2024-01-04T03:58:31.756" v="4072"/>
          <ac:cxnSpMkLst>
            <pc:docMk/>
            <pc:sldMk cId="1070128149" sldId="310"/>
            <ac:cxnSpMk id="140" creationId="{D4C3530E-3791-8CA5-C6AC-7B8064802C2A}"/>
          </ac:cxnSpMkLst>
        </pc:cxnChg>
        <pc:cxnChg chg="mod">
          <ac:chgData name="Laysa Fernanda Belici Siborde" userId="6c2b6674-3faa-4767-b9a0-0ce41d852f5f" providerId="ADAL" clId="{8407E426-FD83-40C5-A4FD-097ACD390006}" dt="2024-01-04T03:58:31.756" v="4072"/>
          <ac:cxnSpMkLst>
            <pc:docMk/>
            <pc:sldMk cId="1070128149" sldId="310"/>
            <ac:cxnSpMk id="141" creationId="{8F736C5A-3FE9-E240-0068-5944A6EBD986}"/>
          </ac:cxnSpMkLst>
        </pc:cxnChg>
        <pc:cxnChg chg="add mod">
          <ac:chgData name="Laysa Fernanda Belici Siborde" userId="6c2b6674-3faa-4767-b9a0-0ce41d852f5f" providerId="ADAL" clId="{8407E426-FD83-40C5-A4FD-097ACD390006}" dt="2024-01-04T03:58:41.690" v="4075" actId="1076"/>
          <ac:cxnSpMkLst>
            <pc:docMk/>
            <pc:sldMk cId="1070128149" sldId="310"/>
            <ac:cxnSpMk id="142" creationId="{DD12F141-F4FB-0744-C2E3-429E61CAF873}"/>
          </ac:cxnSpMkLst>
        </pc:cxnChg>
        <pc:cxnChg chg="add mod">
          <ac:chgData name="Laysa Fernanda Belici Siborde" userId="6c2b6674-3faa-4767-b9a0-0ce41d852f5f" providerId="ADAL" clId="{8407E426-FD83-40C5-A4FD-097ACD390006}" dt="2024-01-04T04:01:32.587" v="4101" actId="1036"/>
          <ac:cxnSpMkLst>
            <pc:docMk/>
            <pc:sldMk cId="1070128149" sldId="310"/>
            <ac:cxnSpMk id="143" creationId="{9D999104-03E5-C9C2-718E-586EF9E77C42}"/>
          </ac:cxnSpMkLst>
        </pc:cxnChg>
        <pc:cxnChg chg="add mod">
          <ac:chgData name="Laysa Fernanda Belici Siborde" userId="6c2b6674-3faa-4767-b9a0-0ce41d852f5f" providerId="ADAL" clId="{8407E426-FD83-40C5-A4FD-097ACD390006}" dt="2024-01-04T03:59:17.300" v="4077" actId="14100"/>
          <ac:cxnSpMkLst>
            <pc:docMk/>
            <pc:sldMk cId="1070128149" sldId="310"/>
            <ac:cxnSpMk id="144" creationId="{D779DA90-1675-E695-A6CB-913F14631D06}"/>
          </ac:cxnSpMkLst>
        </pc:cxnChg>
        <pc:cxnChg chg="add mod">
          <ac:chgData name="Laysa Fernanda Belici Siborde" userId="6c2b6674-3faa-4767-b9a0-0ce41d852f5f" providerId="ADAL" clId="{8407E426-FD83-40C5-A4FD-097ACD390006}" dt="2024-01-04T03:59:29.358" v="4082" actId="14100"/>
          <ac:cxnSpMkLst>
            <pc:docMk/>
            <pc:sldMk cId="1070128149" sldId="310"/>
            <ac:cxnSpMk id="146" creationId="{BDC675A8-53AE-D25A-44B6-EFD89E9A43DC}"/>
          </ac:cxnSpMkLst>
        </pc:cxnChg>
        <pc:cxnChg chg="add mod">
          <ac:chgData name="Laysa Fernanda Belici Siborde" userId="6c2b6674-3faa-4767-b9a0-0ce41d852f5f" providerId="ADAL" clId="{8407E426-FD83-40C5-A4FD-097ACD390006}" dt="2024-01-04T03:59:57.156" v="4089" actId="14100"/>
          <ac:cxnSpMkLst>
            <pc:docMk/>
            <pc:sldMk cId="1070128149" sldId="310"/>
            <ac:cxnSpMk id="148" creationId="{F14304BC-8877-DBC8-EAA3-819C288FEC4B}"/>
          </ac:cxnSpMkLst>
        </pc:cxnChg>
        <pc:cxnChg chg="mod">
          <ac:chgData name="Laysa Fernanda Belici Siborde" userId="6c2b6674-3faa-4767-b9a0-0ce41d852f5f" providerId="ADAL" clId="{8407E426-FD83-40C5-A4FD-097ACD390006}" dt="2024-01-04T04:00:10.288" v="4090"/>
          <ac:cxnSpMkLst>
            <pc:docMk/>
            <pc:sldMk cId="1070128149" sldId="310"/>
            <ac:cxnSpMk id="151" creationId="{09273BC5-7915-03AC-835A-079307226AFD}"/>
          </ac:cxnSpMkLst>
        </pc:cxnChg>
        <pc:cxnChg chg="mod">
          <ac:chgData name="Laysa Fernanda Belici Siborde" userId="6c2b6674-3faa-4767-b9a0-0ce41d852f5f" providerId="ADAL" clId="{8407E426-FD83-40C5-A4FD-097ACD390006}" dt="2024-01-04T04:00:10.288" v="4090"/>
          <ac:cxnSpMkLst>
            <pc:docMk/>
            <pc:sldMk cId="1070128149" sldId="310"/>
            <ac:cxnSpMk id="152" creationId="{D1AF18DA-0E06-A66B-74FD-28EDBC7BE4D6}"/>
          </ac:cxnSpMkLst>
        </pc:cxnChg>
        <pc:cxnChg chg="add mod">
          <ac:chgData name="Laysa Fernanda Belici Siborde" userId="6c2b6674-3faa-4767-b9a0-0ce41d852f5f" providerId="ADAL" clId="{8407E426-FD83-40C5-A4FD-097ACD390006}" dt="2024-01-04T04:01:06.910" v="4097" actId="1076"/>
          <ac:cxnSpMkLst>
            <pc:docMk/>
            <pc:sldMk cId="1070128149" sldId="310"/>
            <ac:cxnSpMk id="153" creationId="{D95D4275-4AEB-5E7B-8A56-5976ACBFF87A}"/>
          </ac:cxnSpMkLst>
        </pc:cxnChg>
        <pc:cxnChg chg="add mod">
          <ac:chgData name="Laysa Fernanda Belici Siborde" userId="6c2b6674-3faa-4767-b9a0-0ce41d852f5f" providerId="ADAL" clId="{8407E426-FD83-40C5-A4FD-097ACD390006}" dt="2024-01-04T04:03:13.449" v="4116" actId="14100"/>
          <ac:cxnSpMkLst>
            <pc:docMk/>
            <pc:sldMk cId="1070128149" sldId="310"/>
            <ac:cxnSpMk id="156" creationId="{89B2C714-22E2-A8D7-C8F7-B2D979211860}"/>
          </ac:cxnSpMkLst>
        </pc:cxnChg>
        <pc:cxnChg chg="mod">
          <ac:chgData name="Laysa Fernanda Belici Siborde" userId="6c2b6674-3faa-4767-b9a0-0ce41d852f5f" providerId="ADAL" clId="{8407E426-FD83-40C5-A4FD-097ACD390006}" dt="2024-01-04T04:02:33.407" v="4108"/>
          <ac:cxnSpMkLst>
            <pc:docMk/>
            <pc:sldMk cId="1070128149" sldId="310"/>
            <ac:cxnSpMk id="161" creationId="{088E877F-B852-3610-AD4C-9719E99816A5}"/>
          </ac:cxnSpMkLst>
        </pc:cxnChg>
        <pc:cxnChg chg="mod">
          <ac:chgData name="Laysa Fernanda Belici Siborde" userId="6c2b6674-3faa-4767-b9a0-0ce41d852f5f" providerId="ADAL" clId="{8407E426-FD83-40C5-A4FD-097ACD390006}" dt="2024-01-04T04:02:33.407" v="4108"/>
          <ac:cxnSpMkLst>
            <pc:docMk/>
            <pc:sldMk cId="1070128149" sldId="310"/>
            <ac:cxnSpMk id="162" creationId="{DCACB673-D745-9BE9-C1BE-792993352A5D}"/>
          </ac:cxnSpMkLst>
        </pc:cxnChg>
        <pc:cxnChg chg="add del mod">
          <ac:chgData name="Laysa Fernanda Belici Siborde" userId="6c2b6674-3faa-4767-b9a0-0ce41d852f5f" providerId="ADAL" clId="{8407E426-FD83-40C5-A4FD-097ACD390006}" dt="2024-01-04T04:03:05.185" v="4115" actId="478"/>
          <ac:cxnSpMkLst>
            <pc:docMk/>
            <pc:sldMk cId="1070128149" sldId="310"/>
            <ac:cxnSpMk id="164" creationId="{1B1CD405-6C13-5D0D-7152-BEAE74BAF6A3}"/>
          </ac:cxnSpMkLst>
        </pc:cxnChg>
        <pc:cxnChg chg="mod">
          <ac:chgData name="Laysa Fernanda Belici Siborde" userId="6c2b6674-3faa-4767-b9a0-0ce41d852f5f" providerId="ADAL" clId="{8407E426-FD83-40C5-A4FD-097ACD390006}" dt="2024-01-04T04:03:39.181" v="4117"/>
          <ac:cxnSpMkLst>
            <pc:docMk/>
            <pc:sldMk cId="1070128149" sldId="310"/>
            <ac:cxnSpMk id="168" creationId="{3CB8C79E-2778-5169-0C61-75EDEB9AD1D2}"/>
          </ac:cxnSpMkLst>
        </pc:cxnChg>
        <pc:cxnChg chg="mod">
          <ac:chgData name="Laysa Fernanda Belici Siborde" userId="6c2b6674-3faa-4767-b9a0-0ce41d852f5f" providerId="ADAL" clId="{8407E426-FD83-40C5-A4FD-097ACD390006}" dt="2024-01-04T04:03:39.181" v="4117"/>
          <ac:cxnSpMkLst>
            <pc:docMk/>
            <pc:sldMk cId="1070128149" sldId="310"/>
            <ac:cxnSpMk id="169" creationId="{4D9EFEB5-3026-7E67-287A-03CD48375C94}"/>
          </ac:cxnSpMkLst>
        </pc:cxnChg>
        <pc:cxnChg chg="add mod">
          <ac:chgData name="Laysa Fernanda Belici Siborde" userId="6c2b6674-3faa-4767-b9a0-0ce41d852f5f" providerId="ADAL" clId="{8407E426-FD83-40C5-A4FD-097ACD390006}" dt="2024-01-04T04:03:53.273" v="4118" actId="1076"/>
          <ac:cxnSpMkLst>
            <pc:docMk/>
            <pc:sldMk cId="1070128149" sldId="310"/>
            <ac:cxnSpMk id="170" creationId="{148380EA-F3C7-AC1E-64E1-4B5B17726882}"/>
          </ac:cxnSpMkLst>
        </pc:cxnChg>
        <pc:cxnChg chg="add mod">
          <ac:chgData name="Laysa Fernanda Belici Siborde" userId="6c2b6674-3faa-4767-b9a0-0ce41d852f5f" providerId="ADAL" clId="{8407E426-FD83-40C5-A4FD-097ACD390006}" dt="2024-01-04T04:04:10.617" v="4154" actId="1036"/>
          <ac:cxnSpMkLst>
            <pc:docMk/>
            <pc:sldMk cId="1070128149" sldId="310"/>
            <ac:cxnSpMk id="171" creationId="{61E1A90E-FB4E-D21E-A096-4C22EDE38F24}"/>
          </ac:cxnSpMkLst>
        </pc:cxnChg>
        <pc:cxnChg chg="add mod">
          <ac:chgData name="Laysa Fernanda Belici Siborde" userId="6c2b6674-3faa-4767-b9a0-0ce41d852f5f" providerId="ADAL" clId="{8407E426-FD83-40C5-A4FD-097ACD390006}" dt="2024-01-04T04:04:59.021" v="4190" actId="14100"/>
          <ac:cxnSpMkLst>
            <pc:docMk/>
            <pc:sldMk cId="1070128149" sldId="310"/>
            <ac:cxnSpMk id="172" creationId="{0BF6B49B-4183-C2E2-88C8-EC6D2AFC62A2}"/>
          </ac:cxnSpMkLst>
        </pc:cxnChg>
        <pc:cxnChg chg="add mod">
          <ac:chgData name="Laysa Fernanda Belici Siborde" userId="6c2b6674-3faa-4767-b9a0-0ce41d852f5f" providerId="ADAL" clId="{8407E426-FD83-40C5-A4FD-097ACD390006}" dt="2024-01-04T04:11:07.805" v="4196" actId="1076"/>
          <ac:cxnSpMkLst>
            <pc:docMk/>
            <pc:sldMk cId="1070128149" sldId="310"/>
            <ac:cxnSpMk id="176" creationId="{6075F0CA-C2E1-1980-B368-47DAA278FC21}"/>
          </ac:cxnSpMkLst>
        </pc:cxnChg>
      </pc:sldChg>
      <pc:sldChg chg="modSp add mod ord">
        <pc:chgData name="Laysa Fernanda Belici Siborde" userId="6c2b6674-3faa-4767-b9a0-0ce41d852f5f" providerId="ADAL" clId="{8407E426-FD83-40C5-A4FD-097ACD390006}" dt="2024-01-05T06:41:10.382" v="4737" actId="20577"/>
        <pc:sldMkLst>
          <pc:docMk/>
          <pc:sldMk cId="2098021921" sldId="311"/>
        </pc:sldMkLst>
        <pc:spChg chg="mod">
          <ac:chgData name="Laysa Fernanda Belici Siborde" userId="6c2b6674-3faa-4767-b9a0-0ce41d852f5f" providerId="ADAL" clId="{8407E426-FD83-40C5-A4FD-097ACD390006}" dt="2024-01-05T06:41:10.382" v="4737" actId="20577"/>
          <ac:spMkLst>
            <pc:docMk/>
            <pc:sldMk cId="2098021921" sldId="311"/>
            <ac:spMk id="16" creationId="{F8371FBA-51C9-4DD0-44A1-D9024B06E111}"/>
          </ac:spMkLst>
        </pc:spChg>
      </pc:sldChg>
      <pc:sldChg chg="addSp modSp add mod">
        <pc:chgData name="Laysa Fernanda Belici Siborde" userId="6c2b6674-3faa-4767-b9a0-0ce41d852f5f" providerId="ADAL" clId="{8407E426-FD83-40C5-A4FD-097ACD390006}" dt="2024-01-05T06:01:03.609" v="4627" actId="2711"/>
        <pc:sldMkLst>
          <pc:docMk/>
          <pc:sldMk cId="1052454854" sldId="312"/>
        </pc:sldMkLst>
        <pc:spChg chg="add mod">
          <ac:chgData name="Laysa Fernanda Belici Siborde" userId="6c2b6674-3faa-4767-b9a0-0ce41d852f5f" providerId="ADAL" clId="{8407E426-FD83-40C5-A4FD-097ACD390006}" dt="2024-01-05T06:01:03.609" v="4627" actId="2711"/>
          <ac:spMkLst>
            <pc:docMk/>
            <pc:sldMk cId="1052454854" sldId="312"/>
            <ac:spMk id="6" creationId="{6E227313-6D77-A532-4B26-99C4B2087DC6}"/>
          </ac:spMkLst>
        </pc:spChg>
      </pc:sldChg>
      <pc:sldChg chg="addSp delSp modSp add mod">
        <pc:chgData name="Laysa Fernanda Belici Siborde" userId="6c2b6674-3faa-4767-b9a0-0ce41d852f5f" providerId="ADAL" clId="{8407E426-FD83-40C5-A4FD-097ACD390006}" dt="2024-01-05T02:50:01.944" v="4291" actId="1076"/>
        <pc:sldMkLst>
          <pc:docMk/>
          <pc:sldMk cId="519106508" sldId="313"/>
        </pc:sldMkLst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6" creationId="{6E227313-6D77-A532-4B26-99C4B2087DC6}"/>
          </ac:spMkLst>
        </pc:spChg>
        <pc:spChg chg="add del">
          <ac:chgData name="Laysa Fernanda Belici Siborde" userId="6c2b6674-3faa-4767-b9a0-0ce41d852f5f" providerId="ADAL" clId="{8407E426-FD83-40C5-A4FD-097ACD390006}" dt="2024-01-05T02:46:05.950" v="4257" actId="22"/>
          <ac:spMkLst>
            <pc:docMk/>
            <pc:sldMk cId="519106508" sldId="313"/>
            <ac:spMk id="16" creationId="{5D5FBF34-2AB5-54BD-025D-12C0356ADFA1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17" creationId="{C9183EE6-7BE2-C2C5-57AB-67ED9FA35519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18" creationId="{166396FE-0A1A-F78F-F19C-FC91B987C428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19" creationId="{D0679E4F-6C48-0334-DC84-C901B73CE984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20" creationId="{A07E158E-9C39-DD19-555E-4C5A6A8480BA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21" creationId="{3608F5FD-251E-49BD-800A-62A5448B6ACA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22" creationId="{B4AB48B9-8BE2-C2A9-F58A-915CF0BDE769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23" creationId="{E2671C99-AD03-DAEA-9C08-49C80233A8B0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24" creationId="{D7992AA7-6BA6-A9E0-F9B4-022453C08863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25" creationId="{9A57A81D-5C51-1BCE-AA9B-D701A3AE76B2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26" creationId="{B59B9DB7-478F-1150-0B48-656520726C25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28" creationId="{C3C4A099-EB3E-7A97-EA30-31353E697B44}"/>
          </ac:spMkLst>
        </pc:spChg>
        <pc:spChg chg="add mod">
          <ac:chgData name="Laysa Fernanda Belici Siborde" userId="6c2b6674-3faa-4767-b9a0-0ce41d852f5f" providerId="ADAL" clId="{8407E426-FD83-40C5-A4FD-097ACD390006}" dt="2024-01-05T02:50:01.944" v="4291" actId="1076"/>
          <ac:spMkLst>
            <pc:docMk/>
            <pc:sldMk cId="519106508" sldId="313"/>
            <ac:spMk id="29" creationId="{320D51DE-C586-72F8-D725-4C9DD725A28E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30" creationId="{E51BA253-209D-B4E1-D228-0F5BC5D7A76E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31" creationId="{73C58407-BA84-5F74-4753-33F01F0A9786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32" creationId="{98E1778C-4A80-DECC-245E-172B79323B2F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33" creationId="{B80521DC-677D-0EC4-6455-F7FC57DCA1C3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34" creationId="{F5BBA557-9280-B932-3006-9DCEDF6302F4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35" creationId="{4B3C1BEA-54E3-3856-12BB-E6292303F35E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36" creationId="{72CF1CF4-D9F0-48B5-D6F3-007342E3BB26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37" creationId="{AE2D4FA1-9E35-BB78-0105-267339BDEB60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38" creationId="{325ED4E3-FD0E-4FFA-3E06-B68FC7252300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39" creationId="{A24F1F99-3253-C75E-9649-375C30E08C52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40" creationId="{E108DF41-B40B-7112-31F8-07B2257C8BC9}"/>
          </ac:spMkLst>
        </pc:spChg>
        <pc:spChg chg="add mod">
          <ac:chgData name="Laysa Fernanda Belici Siborde" userId="6c2b6674-3faa-4767-b9a0-0ce41d852f5f" providerId="ADAL" clId="{8407E426-FD83-40C5-A4FD-097ACD390006}" dt="2024-01-05T02:48:21.457" v="4282" actId="114"/>
          <ac:spMkLst>
            <pc:docMk/>
            <pc:sldMk cId="519106508" sldId="313"/>
            <ac:spMk id="41" creationId="{C89A62E8-6C38-3DE1-7F02-C5F3A58E0E55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42" creationId="{34BD6458-F2CF-1A35-E102-39AC5840EB96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43" creationId="{EDAFB9AF-1C22-4006-EC5B-AFDDDC405FEE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44" creationId="{79199CFA-161C-3865-677D-71BC1E9F1D4C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45" creationId="{814508D4-DB26-1871-DEF4-BFC48CA10955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46" creationId="{C54AFA14-105C-F51D-A331-21E621DD2F68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47" creationId="{807D8A5B-DDE1-E31F-F223-FFB65694C89C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48" creationId="{35E12DEE-1AB5-DB84-A961-75897ED11732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49" creationId="{AA225B4A-0364-24DE-2154-2ABB96013D7A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50" creationId="{0037A71F-98DA-1F8F-142C-7990079EB9A7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51" creationId="{674A666D-742F-FB68-0867-FBA26151E5B1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52" creationId="{1F4FFBF4-1775-0EA8-3B13-FB88EAC9EBE5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54" creationId="{DE6558C4-41A5-F4AB-8FAB-8915B6721366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55" creationId="{02D8C983-DF8C-7D6F-0D7D-B38E045A32A9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56" creationId="{A92365A5-A7DA-B8B1-F884-FE4A06BF840E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57" creationId="{2DA2B3B6-7957-698C-1B62-CC641FF68994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58" creationId="{BC11E02B-9FEF-2B7E-9740-8AC9D7F0715C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59" creationId="{FC739A38-1E3D-BC90-9160-D4D33B44B33C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60" creationId="{5BE6D9B3-2B5A-451C-ADA6-032CC2413B54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61" creationId="{848D8523-A7D1-F06A-2DC6-18F8F22833CF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62" creationId="{45B2B878-1CD3-53EB-1608-F681D2D4B549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63" creationId="{1C63B677-4BED-ED80-2BE1-7BB3651D8C62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64" creationId="{8E4C3E04-31F9-FA28-795A-9BE026468BAB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65" creationId="{48A4BA71-D044-0DDA-A003-E1839C3D9E05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66" creationId="{E3F4B140-2BC6-474E-FA99-9C698879D77E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67" creationId="{6660AEDF-C6F4-2521-D837-190181BA8308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68" creationId="{64A581CA-DD07-612B-6D7D-644D656FDB2C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69" creationId="{9C1F9F4E-AC72-B1EB-75F2-C5477A3D53F5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70" creationId="{5C1FEB34-D4CA-430F-4C69-BF4FC2D57B42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71" creationId="{77B9AB64-1D51-9D1E-7C04-B6016DF40C8D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72" creationId="{76688210-2D94-7E2B-9F1F-FA7C77CA2179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73" creationId="{6FFB216F-13CC-EC2D-6BFF-C3D3458E3B92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74" creationId="{E6AA92C2-EE32-3DFF-0A3B-B2B22CF5FBA0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75" creationId="{FFBDD62B-C436-34F5-52FC-AD76CCE7A56F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78" creationId="{FC8DA488-F174-1AEC-84BA-C223B1444F1B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79" creationId="{70927E79-C615-2CDE-5A8F-2714294BBAE4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80" creationId="{5FC769C8-690C-02E5-F1A2-3A51341A3DDC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81" creationId="{2FF7E0B3-CD30-8364-530D-C4E28D481EA7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82" creationId="{7F11F0F8-BC61-B791-FC48-7ED7E07BAF10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83" creationId="{39CA500A-DA12-7B88-3504-E4450482458F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84" creationId="{87FC4DD9-8E30-3CAE-0598-90EE16DBE83C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85" creationId="{C6C3CE61-DC78-DC7F-2DDE-FE51C0584EDF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86" creationId="{2E81E9C8-EF4E-0643-6737-8A5EE691428B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87" creationId="{2773F64F-E70D-B6F7-0C73-25A8AE3B3A20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88" creationId="{BEED064D-1700-D11D-A36A-78A1AFCC13AF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89" creationId="{DA435028-6A60-B137-6561-40D0EB262A48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90" creationId="{FFE189E4-03C3-FCF9-8664-AFCF3F0BFE3C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91" creationId="{DDCEA719-9AFE-EAE7-422C-3EAA07757C0B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92" creationId="{E5C7932C-0DE0-1EF6-A23B-ED9B28DA694A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93" creationId="{DAE63A00-FB21-6D13-3842-7C41E9C12516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94" creationId="{3E113F76-C742-4A69-8A42-B7C8B8DB7C02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95" creationId="{B2C36C49-8B49-47D7-31A1-655ADB48DCB3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96" creationId="{037E8BE6-A320-9107-DDE9-1F4799FF160A}"/>
          </ac:spMkLst>
        </pc:spChg>
        <pc:spChg chg="del">
          <ac:chgData name="Laysa Fernanda Belici Siborde" userId="6c2b6674-3faa-4767-b9a0-0ce41d852f5f" providerId="ADAL" clId="{8407E426-FD83-40C5-A4FD-097ACD390006}" dt="2024-01-05T02:45:57.647" v="4255" actId="478"/>
          <ac:spMkLst>
            <pc:docMk/>
            <pc:sldMk cId="519106508" sldId="313"/>
            <ac:spMk id="97" creationId="{C9D493D2-C140-67D2-BD67-543E92D091E8}"/>
          </ac:spMkLst>
        </pc:spChg>
        <pc:grpChg chg="del">
          <ac:chgData name="Laysa Fernanda Belici Siborde" userId="6c2b6674-3faa-4767-b9a0-0ce41d852f5f" providerId="ADAL" clId="{8407E426-FD83-40C5-A4FD-097ACD390006}" dt="2024-01-05T02:45:57.647" v="4255" actId="478"/>
          <ac:grpSpMkLst>
            <pc:docMk/>
            <pc:sldMk cId="519106508" sldId="313"/>
            <ac:grpSpMk id="98" creationId="{2EDEA054-E541-E87F-DE70-FD3BBB734480}"/>
          </ac:grpSpMkLst>
        </pc:grpChg>
        <pc:grpChg chg="del">
          <ac:chgData name="Laysa Fernanda Belici Siborde" userId="6c2b6674-3faa-4767-b9a0-0ce41d852f5f" providerId="ADAL" clId="{8407E426-FD83-40C5-A4FD-097ACD390006}" dt="2024-01-05T02:45:57.647" v="4255" actId="478"/>
          <ac:grpSpMkLst>
            <pc:docMk/>
            <pc:sldMk cId="519106508" sldId="313"/>
            <ac:grpSpMk id="101" creationId="{80CFD593-237E-5D66-8F4D-F11D63EFDC68}"/>
          </ac:grpSpMkLst>
        </pc:grpChg>
        <pc:grpChg chg="del">
          <ac:chgData name="Laysa Fernanda Belici Siborde" userId="6c2b6674-3faa-4767-b9a0-0ce41d852f5f" providerId="ADAL" clId="{8407E426-FD83-40C5-A4FD-097ACD390006}" dt="2024-01-05T02:45:57.647" v="4255" actId="478"/>
          <ac:grpSpMkLst>
            <pc:docMk/>
            <pc:sldMk cId="519106508" sldId="313"/>
            <ac:grpSpMk id="119" creationId="{8FECC2B8-17B3-68A6-564A-0DD9DBF761B9}"/>
          </ac:grpSpMkLst>
        </pc:grpChg>
        <pc:grpChg chg="del">
          <ac:chgData name="Laysa Fernanda Belici Siborde" userId="6c2b6674-3faa-4767-b9a0-0ce41d852f5f" providerId="ADAL" clId="{8407E426-FD83-40C5-A4FD-097ACD390006}" dt="2024-01-05T02:45:57.647" v="4255" actId="478"/>
          <ac:grpSpMkLst>
            <pc:docMk/>
            <pc:sldMk cId="519106508" sldId="313"/>
            <ac:grpSpMk id="132" creationId="{B75793B9-D4E4-6984-B896-50C9E6E2968F}"/>
          </ac:grpSpMkLst>
        </pc:grpChg>
        <pc:grpChg chg="del">
          <ac:chgData name="Laysa Fernanda Belici Siborde" userId="6c2b6674-3faa-4767-b9a0-0ce41d852f5f" providerId="ADAL" clId="{8407E426-FD83-40C5-A4FD-097ACD390006}" dt="2024-01-05T02:45:57.647" v="4255" actId="478"/>
          <ac:grpSpMkLst>
            <pc:docMk/>
            <pc:sldMk cId="519106508" sldId="313"/>
            <ac:grpSpMk id="139" creationId="{772BA135-FA92-80B3-1C5C-A7B2C48E6966}"/>
          </ac:grpSpMkLst>
        </pc:grpChg>
        <pc:grpChg chg="del">
          <ac:chgData name="Laysa Fernanda Belici Siborde" userId="6c2b6674-3faa-4767-b9a0-0ce41d852f5f" providerId="ADAL" clId="{8407E426-FD83-40C5-A4FD-097ACD390006}" dt="2024-01-05T02:45:57.647" v="4255" actId="478"/>
          <ac:grpSpMkLst>
            <pc:docMk/>
            <pc:sldMk cId="519106508" sldId="313"/>
            <ac:grpSpMk id="150" creationId="{317FE4DF-DF4C-BF03-8741-ACD8590E848C}"/>
          </ac:grpSpMkLst>
        </pc:grpChg>
        <pc:grpChg chg="del">
          <ac:chgData name="Laysa Fernanda Belici Siborde" userId="6c2b6674-3faa-4767-b9a0-0ce41d852f5f" providerId="ADAL" clId="{8407E426-FD83-40C5-A4FD-097ACD390006}" dt="2024-01-05T02:45:57.647" v="4255" actId="478"/>
          <ac:grpSpMkLst>
            <pc:docMk/>
            <pc:sldMk cId="519106508" sldId="313"/>
            <ac:grpSpMk id="160" creationId="{9F0CFCE3-C05F-B303-97B3-3FE5429B8032}"/>
          </ac:grpSpMkLst>
        </pc:grpChg>
        <pc:grpChg chg="del">
          <ac:chgData name="Laysa Fernanda Belici Siborde" userId="6c2b6674-3faa-4767-b9a0-0ce41d852f5f" providerId="ADAL" clId="{8407E426-FD83-40C5-A4FD-097ACD390006}" dt="2024-01-05T02:45:57.647" v="4255" actId="478"/>
          <ac:grpSpMkLst>
            <pc:docMk/>
            <pc:sldMk cId="519106508" sldId="313"/>
            <ac:grpSpMk id="167" creationId="{1CADC37D-25C8-13CE-1B90-13CE43791C01}"/>
          </ac:grpSpMkLst>
        </pc:grpChg>
        <pc:picChg chg="add mod">
          <ac:chgData name="Laysa Fernanda Belici Siborde" userId="6c2b6674-3faa-4767-b9a0-0ce41d852f5f" providerId="ADAL" clId="{8407E426-FD83-40C5-A4FD-097ACD390006}" dt="2024-01-05T02:48:49.691" v="4285" actId="1076"/>
          <ac:picMkLst>
            <pc:docMk/>
            <pc:sldMk cId="519106508" sldId="313"/>
            <ac:picMk id="76" creationId="{5BB87DA4-4CF4-AB9F-FE38-A7F5040ACD86}"/>
          </ac:picMkLst>
        </pc:picChg>
        <pc:picChg chg="add mod modCrop">
          <ac:chgData name="Laysa Fernanda Belici Siborde" userId="6c2b6674-3faa-4767-b9a0-0ce41d852f5f" providerId="ADAL" clId="{8407E426-FD83-40C5-A4FD-097ACD390006}" dt="2024-01-05T02:49:35.358" v="4290" actId="732"/>
          <ac:picMkLst>
            <pc:docMk/>
            <pc:sldMk cId="519106508" sldId="313"/>
            <ac:picMk id="104" creationId="{574AE04C-F8A7-6F65-55C4-C0AAEF0500E1}"/>
          </ac:picMkLst>
        </pc:picChg>
        <pc:cxnChg chg="del">
          <ac:chgData name="Laysa Fernanda Belici Siborde" userId="6c2b6674-3faa-4767-b9a0-0ce41d852f5f" providerId="ADAL" clId="{8407E426-FD83-40C5-A4FD-097ACD390006}" dt="2024-01-05T02:45:57.647" v="4255" actId="478"/>
          <ac:cxnSpMkLst>
            <pc:docMk/>
            <pc:sldMk cId="519106508" sldId="313"/>
            <ac:cxnSpMk id="105" creationId="{7F4FC513-3D0B-2807-8D6B-62A4D0C3E148}"/>
          </ac:cxnSpMkLst>
        </pc:cxnChg>
        <pc:cxnChg chg="del">
          <ac:chgData name="Laysa Fernanda Belici Siborde" userId="6c2b6674-3faa-4767-b9a0-0ce41d852f5f" providerId="ADAL" clId="{8407E426-FD83-40C5-A4FD-097ACD390006}" dt="2024-01-05T02:45:57.647" v="4255" actId="478"/>
          <ac:cxnSpMkLst>
            <pc:docMk/>
            <pc:sldMk cId="519106508" sldId="313"/>
            <ac:cxnSpMk id="123" creationId="{F1A7113D-E3AE-720E-670F-224DA47FC78D}"/>
          </ac:cxnSpMkLst>
        </pc:cxnChg>
        <pc:cxnChg chg="del">
          <ac:chgData name="Laysa Fernanda Belici Siborde" userId="6c2b6674-3faa-4767-b9a0-0ce41d852f5f" providerId="ADAL" clId="{8407E426-FD83-40C5-A4FD-097ACD390006}" dt="2024-01-05T02:45:57.647" v="4255" actId="478"/>
          <ac:cxnSpMkLst>
            <pc:docMk/>
            <pc:sldMk cId="519106508" sldId="313"/>
            <ac:cxnSpMk id="125" creationId="{6F0A6AD1-20EF-C964-00D1-9C53D099C387}"/>
          </ac:cxnSpMkLst>
        </pc:cxnChg>
        <pc:cxnChg chg="del">
          <ac:chgData name="Laysa Fernanda Belici Siborde" userId="6c2b6674-3faa-4767-b9a0-0ce41d852f5f" providerId="ADAL" clId="{8407E426-FD83-40C5-A4FD-097ACD390006}" dt="2024-01-05T02:45:57.647" v="4255" actId="478"/>
          <ac:cxnSpMkLst>
            <pc:docMk/>
            <pc:sldMk cId="519106508" sldId="313"/>
            <ac:cxnSpMk id="126" creationId="{C467DC71-1BF5-8F07-6D78-FE52575E1BF7}"/>
          </ac:cxnSpMkLst>
        </pc:cxnChg>
        <pc:cxnChg chg="del">
          <ac:chgData name="Laysa Fernanda Belici Siborde" userId="6c2b6674-3faa-4767-b9a0-0ce41d852f5f" providerId="ADAL" clId="{8407E426-FD83-40C5-A4FD-097ACD390006}" dt="2024-01-05T02:45:57.647" v="4255" actId="478"/>
          <ac:cxnSpMkLst>
            <pc:docMk/>
            <pc:sldMk cId="519106508" sldId="313"/>
            <ac:cxnSpMk id="135" creationId="{F4392DDF-E012-62B7-E791-509223C3B073}"/>
          </ac:cxnSpMkLst>
        </pc:cxnChg>
        <pc:cxnChg chg="del">
          <ac:chgData name="Laysa Fernanda Belici Siborde" userId="6c2b6674-3faa-4767-b9a0-0ce41d852f5f" providerId="ADAL" clId="{8407E426-FD83-40C5-A4FD-097ACD390006}" dt="2024-01-05T02:45:57.647" v="4255" actId="478"/>
          <ac:cxnSpMkLst>
            <pc:docMk/>
            <pc:sldMk cId="519106508" sldId="313"/>
            <ac:cxnSpMk id="142" creationId="{DD12F141-F4FB-0744-C2E3-429E61CAF873}"/>
          </ac:cxnSpMkLst>
        </pc:cxnChg>
        <pc:cxnChg chg="del">
          <ac:chgData name="Laysa Fernanda Belici Siborde" userId="6c2b6674-3faa-4767-b9a0-0ce41d852f5f" providerId="ADAL" clId="{8407E426-FD83-40C5-A4FD-097ACD390006}" dt="2024-01-05T02:45:57.647" v="4255" actId="478"/>
          <ac:cxnSpMkLst>
            <pc:docMk/>
            <pc:sldMk cId="519106508" sldId="313"/>
            <ac:cxnSpMk id="143" creationId="{9D999104-03E5-C9C2-718E-586EF9E77C42}"/>
          </ac:cxnSpMkLst>
        </pc:cxnChg>
        <pc:cxnChg chg="del">
          <ac:chgData name="Laysa Fernanda Belici Siborde" userId="6c2b6674-3faa-4767-b9a0-0ce41d852f5f" providerId="ADAL" clId="{8407E426-FD83-40C5-A4FD-097ACD390006}" dt="2024-01-05T02:45:57.647" v="4255" actId="478"/>
          <ac:cxnSpMkLst>
            <pc:docMk/>
            <pc:sldMk cId="519106508" sldId="313"/>
            <ac:cxnSpMk id="144" creationId="{D779DA90-1675-E695-A6CB-913F14631D06}"/>
          </ac:cxnSpMkLst>
        </pc:cxnChg>
        <pc:cxnChg chg="del">
          <ac:chgData name="Laysa Fernanda Belici Siborde" userId="6c2b6674-3faa-4767-b9a0-0ce41d852f5f" providerId="ADAL" clId="{8407E426-FD83-40C5-A4FD-097ACD390006}" dt="2024-01-05T02:45:57.647" v="4255" actId="478"/>
          <ac:cxnSpMkLst>
            <pc:docMk/>
            <pc:sldMk cId="519106508" sldId="313"/>
            <ac:cxnSpMk id="146" creationId="{BDC675A8-53AE-D25A-44B6-EFD89E9A43DC}"/>
          </ac:cxnSpMkLst>
        </pc:cxnChg>
        <pc:cxnChg chg="del">
          <ac:chgData name="Laysa Fernanda Belici Siborde" userId="6c2b6674-3faa-4767-b9a0-0ce41d852f5f" providerId="ADAL" clId="{8407E426-FD83-40C5-A4FD-097ACD390006}" dt="2024-01-05T02:45:57.647" v="4255" actId="478"/>
          <ac:cxnSpMkLst>
            <pc:docMk/>
            <pc:sldMk cId="519106508" sldId="313"/>
            <ac:cxnSpMk id="148" creationId="{F14304BC-8877-DBC8-EAA3-819C288FEC4B}"/>
          </ac:cxnSpMkLst>
        </pc:cxnChg>
        <pc:cxnChg chg="del">
          <ac:chgData name="Laysa Fernanda Belici Siborde" userId="6c2b6674-3faa-4767-b9a0-0ce41d852f5f" providerId="ADAL" clId="{8407E426-FD83-40C5-A4FD-097ACD390006}" dt="2024-01-05T02:45:57.647" v="4255" actId="478"/>
          <ac:cxnSpMkLst>
            <pc:docMk/>
            <pc:sldMk cId="519106508" sldId="313"/>
            <ac:cxnSpMk id="153" creationId="{D95D4275-4AEB-5E7B-8A56-5976ACBFF87A}"/>
          </ac:cxnSpMkLst>
        </pc:cxnChg>
        <pc:cxnChg chg="del mod">
          <ac:chgData name="Laysa Fernanda Belici Siborde" userId="6c2b6674-3faa-4767-b9a0-0ce41d852f5f" providerId="ADAL" clId="{8407E426-FD83-40C5-A4FD-097ACD390006}" dt="2024-01-05T02:45:57.647" v="4255" actId="478"/>
          <ac:cxnSpMkLst>
            <pc:docMk/>
            <pc:sldMk cId="519106508" sldId="313"/>
            <ac:cxnSpMk id="156" creationId="{89B2C714-22E2-A8D7-C8F7-B2D979211860}"/>
          </ac:cxnSpMkLst>
        </pc:cxnChg>
        <pc:cxnChg chg="del">
          <ac:chgData name="Laysa Fernanda Belici Siborde" userId="6c2b6674-3faa-4767-b9a0-0ce41d852f5f" providerId="ADAL" clId="{8407E426-FD83-40C5-A4FD-097ACD390006}" dt="2024-01-05T02:45:57.647" v="4255" actId="478"/>
          <ac:cxnSpMkLst>
            <pc:docMk/>
            <pc:sldMk cId="519106508" sldId="313"/>
            <ac:cxnSpMk id="170" creationId="{148380EA-F3C7-AC1E-64E1-4B5B17726882}"/>
          </ac:cxnSpMkLst>
        </pc:cxnChg>
        <pc:cxnChg chg="del">
          <ac:chgData name="Laysa Fernanda Belici Siborde" userId="6c2b6674-3faa-4767-b9a0-0ce41d852f5f" providerId="ADAL" clId="{8407E426-FD83-40C5-A4FD-097ACD390006}" dt="2024-01-05T02:45:57.647" v="4255" actId="478"/>
          <ac:cxnSpMkLst>
            <pc:docMk/>
            <pc:sldMk cId="519106508" sldId="313"/>
            <ac:cxnSpMk id="171" creationId="{61E1A90E-FB4E-D21E-A096-4C22EDE38F24}"/>
          </ac:cxnSpMkLst>
        </pc:cxnChg>
        <pc:cxnChg chg="del">
          <ac:chgData name="Laysa Fernanda Belici Siborde" userId="6c2b6674-3faa-4767-b9a0-0ce41d852f5f" providerId="ADAL" clId="{8407E426-FD83-40C5-A4FD-097ACD390006}" dt="2024-01-05T02:45:57.647" v="4255" actId="478"/>
          <ac:cxnSpMkLst>
            <pc:docMk/>
            <pc:sldMk cId="519106508" sldId="313"/>
            <ac:cxnSpMk id="172" creationId="{0BF6B49B-4183-C2E2-88C8-EC6D2AFC62A2}"/>
          </ac:cxnSpMkLst>
        </pc:cxnChg>
        <pc:cxnChg chg="del">
          <ac:chgData name="Laysa Fernanda Belici Siborde" userId="6c2b6674-3faa-4767-b9a0-0ce41d852f5f" providerId="ADAL" clId="{8407E426-FD83-40C5-A4FD-097ACD390006}" dt="2024-01-05T02:45:57.647" v="4255" actId="478"/>
          <ac:cxnSpMkLst>
            <pc:docMk/>
            <pc:sldMk cId="519106508" sldId="313"/>
            <ac:cxnSpMk id="176" creationId="{6075F0CA-C2E1-1980-B368-47DAA278FC21}"/>
          </ac:cxnSpMkLst>
        </pc:cxnChg>
      </pc:sldChg>
      <pc:sldChg chg="addSp delSp modSp add del mod">
        <pc:chgData name="Laysa Fernanda Belici Siborde" userId="6c2b6674-3faa-4767-b9a0-0ce41d852f5f" providerId="ADAL" clId="{8407E426-FD83-40C5-A4FD-097ACD390006}" dt="2024-01-05T03:59:18.695" v="4386" actId="47"/>
        <pc:sldMkLst>
          <pc:docMk/>
          <pc:sldMk cId="2249419981" sldId="314"/>
        </pc:sldMkLst>
        <pc:spChg chg="add del mod">
          <ac:chgData name="Laysa Fernanda Belici Siborde" userId="6c2b6674-3faa-4767-b9a0-0ce41d852f5f" providerId="ADAL" clId="{8407E426-FD83-40C5-A4FD-097ACD390006}" dt="2024-01-05T03:20:41.551" v="4344" actId="478"/>
          <ac:spMkLst>
            <pc:docMk/>
            <pc:sldMk cId="2249419981" sldId="314"/>
            <ac:spMk id="8" creationId="{6A57109C-151E-44AE-C9E9-2A70E32398A8}"/>
          </ac:spMkLst>
        </pc:spChg>
        <pc:spChg chg="add del mod">
          <ac:chgData name="Laysa Fernanda Belici Siborde" userId="6c2b6674-3faa-4767-b9a0-0ce41d852f5f" providerId="ADAL" clId="{8407E426-FD83-40C5-A4FD-097ACD390006}" dt="2024-01-05T03:20:40.922" v="4343" actId="478"/>
          <ac:spMkLst>
            <pc:docMk/>
            <pc:sldMk cId="2249419981" sldId="314"/>
            <ac:spMk id="9" creationId="{2B438680-084A-2815-ED50-7056ADF098F3}"/>
          </ac:spMkLst>
        </pc:spChg>
        <pc:spChg chg="add del mod">
          <ac:chgData name="Laysa Fernanda Belici Siborde" userId="6c2b6674-3faa-4767-b9a0-0ce41d852f5f" providerId="ADAL" clId="{8407E426-FD83-40C5-A4FD-097ACD390006}" dt="2024-01-05T03:37:50.930" v="4366" actId="478"/>
          <ac:spMkLst>
            <pc:docMk/>
            <pc:sldMk cId="2249419981" sldId="314"/>
            <ac:spMk id="14" creationId="{FFEF638D-D23F-53ED-A91B-E2CB70A9E3F0}"/>
          </ac:spMkLst>
        </pc:spChg>
        <pc:spChg chg="add del mod">
          <ac:chgData name="Laysa Fernanda Belici Siborde" userId="6c2b6674-3faa-4767-b9a0-0ce41d852f5f" providerId="ADAL" clId="{8407E426-FD83-40C5-A4FD-097ACD390006}" dt="2024-01-05T03:37:51.626" v="4367" actId="478"/>
          <ac:spMkLst>
            <pc:docMk/>
            <pc:sldMk cId="2249419981" sldId="314"/>
            <ac:spMk id="15" creationId="{DD93EDA2-B211-073C-E1D2-0A3B5A0B0049}"/>
          </ac:spMkLst>
        </pc:spChg>
        <pc:spChg chg="add del mod ord">
          <ac:chgData name="Laysa Fernanda Belici Siborde" userId="6c2b6674-3faa-4767-b9a0-0ce41d852f5f" providerId="ADAL" clId="{8407E426-FD83-40C5-A4FD-097ACD390006}" dt="2024-01-05T03:37:50.150" v="4365" actId="478"/>
          <ac:spMkLst>
            <pc:docMk/>
            <pc:sldMk cId="2249419981" sldId="314"/>
            <ac:spMk id="16" creationId="{CAA041B6-BE59-101A-62FD-9B7A31A4457C}"/>
          </ac:spMkLst>
        </pc:spChg>
        <pc:picChg chg="add del">
          <ac:chgData name="Laysa Fernanda Belici Siborde" userId="6c2b6674-3faa-4767-b9a0-0ce41d852f5f" providerId="ADAL" clId="{8407E426-FD83-40C5-A4FD-097ACD390006}" dt="2024-01-05T03:02:41.923" v="4294" actId="478"/>
          <ac:picMkLst>
            <pc:docMk/>
            <pc:sldMk cId="2249419981" sldId="314"/>
            <ac:picMk id="5" creationId="{D672CCFC-DDED-3861-CD8F-9E31DB06E308}"/>
          </ac:picMkLst>
        </pc:picChg>
        <pc:picChg chg="add del mod">
          <ac:chgData name="Laysa Fernanda Belici Siborde" userId="6c2b6674-3faa-4767-b9a0-0ce41d852f5f" providerId="ADAL" clId="{8407E426-FD83-40C5-A4FD-097ACD390006}" dt="2024-01-05T03:20:38.757" v="4341" actId="478"/>
          <ac:picMkLst>
            <pc:docMk/>
            <pc:sldMk cId="2249419981" sldId="314"/>
            <ac:picMk id="7" creationId="{7E2A9912-044F-1F00-F003-05E0B548513E}"/>
          </ac:picMkLst>
        </pc:picChg>
        <pc:picChg chg="add del">
          <ac:chgData name="Laysa Fernanda Belici Siborde" userId="6c2b6674-3faa-4767-b9a0-0ce41d852f5f" providerId="ADAL" clId="{8407E426-FD83-40C5-A4FD-097ACD390006}" dt="2024-01-05T03:20:34.881" v="4340" actId="478"/>
          <ac:picMkLst>
            <pc:docMk/>
            <pc:sldMk cId="2249419981" sldId="314"/>
            <ac:picMk id="11" creationId="{9DF26925-04ED-D908-5B51-0C6FAE05ACFE}"/>
          </ac:picMkLst>
        </pc:picChg>
        <pc:picChg chg="add del mod">
          <ac:chgData name="Laysa Fernanda Belici Siborde" userId="6c2b6674-3faa-4767-b9a0-0ce41d852f5f" providerId="ADAL" clId="{8407E426-FD83-40C5-A4FD-097ACD390006}" dt="2024-01-05T03:37:48.151" v="4364" actId="478"/>
          <ac:picMkLst>
            <pc:docMk/>
            <pc:sldMk cId="2249419981" sldId="314"/>
            <ac:picMk id="13" creationId="{6F171272-B48B-2105-4582-BABCDBB3EA95}"/>
          </ac:picMkLst>
        </pc:picChg>
      </pc:sldChg>
      <pc:sldChg chg="addSp delSp modSp add mod">
        <pc:chgData name="Laysa Fernanda Belici Siborde" userId="6c2b6674-3faa-4767-b9a0-0ce41d852f5f" providerId="ADAL" clId="{8407E426-FD83-40C5-A4FD-097ACD390006}" dt="2024-01-05T03:38:56.608" v="4377" actId="478"/>
        <pc:sldMkLst>
          <pc:docMk/>
          <pc:sldMk cId="3030184681" sldId="315"/>
        </pc:sldMkLst>
        <pc:spChg chg="mod ord">
          <ac:chgData name="Laysa Fernanda Belici Siborde" userId="6c2b6674-3faa-4767-b9a0-0ce41d852f5f" providerId="ADAL" clId="{8407E426-FD83-40C5-A4FD-097ACD390006}" dt="2024-01-05T03:38:32.742" v="4376" actId="14100"/>
          <ac:spMkLst>
            <pc:docMk/>
            <pc:sldMk cId="3030184681" sldId="315"/>
            <ac:spMk id="7" creationId="{E2ACD1A7-2124-8B1B-0D67-D70F67072CD8}"/>
          </ac:spMkLst>
        </pc:spChg>
        <pc:spChg chg="del">
          <ac:chgData name="Laysa Fernanda Belici Siborde" userId="6c2b6674-3faa-4767-b9a0-0ce41d852f5f" providerId="ADAL" clId="{8407E426-FD83-40C5-A4FD-097ACD390006}" dt="2024-01-05T03:38:56.608" v="4377" actId="478"/>
          <ac:spMkLst>
            <pc:docMk/>
            <pc:sldMk cId="3030184681" sldId="315"/>
            <ac:spMk id="9" creationId="{7ECEF1BF-D7A6-A0E0-4BF2-31FB9EA01C23}"/>
          </ac:spMkLst>
        </pc:spChg>
        <pc:picChg chg="add mod">
          <ac:chgData name="Laysa Fernanda Belici Siborde" userId="6c2b6674-3faa-4767-b9a0-0ce41d852f5f" providerId="ADAL" clId="{8407E426-FD83-40C5-A4FD-097ACD390006}" dt="2024-01-05T03:38:21.212" v="4373" actId="1076"/>
          <ac:picMkLst>
            <pc:docMk/>
            <pc:sldMk cId="3030184681" sldId="315"/>
            <ac:picMk id="5" creationId="{5EBA4C60-5365-375C-C9DF-75DA9F28ED40}"/>
          </ac:picMkLst>
        </pc:picChg>
        <pc:picChg chg="del">
          <ac:chgData name="Laysa Fernanda Belici Siborde" userId="6c2b6674-3faa-4767-b9a0-0ce41d852f5f" providerId="ADAL" clId="{8407E426-FD83-40C5-A4FD-097ACD390006}" dt="2024-01-05T03:38:10.520" v="4370" actId="478"/>
          <ac:picMkLst>
            <pc:docMk/>
            <pc:sldMk cId="3030184681" sldId="315"/>
            <ac:picMk id="6" creationId="{14FEA60F-DC53-5B0E-5733-EA7600958540}"/>
          </ac:picMkLst>
        </pc:picChg>
      </pc:sldChg>
      <pc:sldChg chg="addSp delSp modSp add mod">
        <pc:chgData name="Laysa Fernanda Belici Siborde" userId="6c2b6674-3faa-4767-b9a0-0ce41d852f5f" providerId="ADAL" clId="{8407E426-FD83-40C5-A4FD-097ACD390006}" dt="2024-01-05T03:58:41.573" v="4381" actId="1076"/>
        <pc:sldMkLst>
          <pc:docMk/>
          <pc:sldMk cId="2959640508" sldId="316"/>
        </pc:sldMkLst>
        <pc:spChg chg="del">
          <ac:chgData name="Laysa Fernanda Belici Siborde" userId="6c2b6674-3faa-4767-b9a0-0ce41d852f5f" providerId="ADAL" clId="{8407E426-FD83-40C5-A4FD-097ACD390006}" dt="2024-01-05T03:58:33.878" v="4379" actId="478"/>
          <ac:spMkLst>
            <pc:docMk/>
            <pc:sldMk cId="2959640508" sldId="316"/>
            <ac:spMk id="7" creationId="{E2ACD1A7-2124-8B1B-0D67-D70F67072CD8}"/>
          </ac:spMkLst>
        </pc:spChg>
        <pc:picChg chg="del">
          <ac:chgData name="Laysa Fernanda Belici Siborde" userId="6c2b6674-3faa-4767-b9a0-0ce41d852f5f" providerId="ADAL" clId="{8407E426-FD83-40C5-A4FD-097ACD390006}" dt="2024-01-05T03:58:33.878" v="4379" actId="478"/>
          <ac:picMkLst>
            <pc:docMk/>
            <pc:sldMk cId="2959640508" sldId="316"/>
            <ac:picMk id="5" creationId="{5EBA4C60-5365-375C-C9DF-75DA9F28ED40}"/>
          </ac:picMkLst>
        </pc:picChg>
        <pc:picChg chg="add mod">
          <ac:chgData name="Laysa Fernanda Belici Siborde" userId="6c2b6674-3faa-4767-b9a0-0ce41d852f5f" providerId="ADAL" clId="{8407E426-FD83-40C5-A4FD-097ACD390006}" dt="2024-01-05T03:58:41.573" v="4381" actId="1076"/>
          <ac:picMkLst>
            <pc:docMk/>
            <pc:sldMk cId="2959640508" sldId="316"/>
            <ac:picMk id="6" creationId="{8A1E553A-F3D7-F09B-7DDA-23EB7C01FDE0}"/>
          </ac:picMkLst>
        </pc:picChg>
      </pc:sldChg>
      <pc:sldChg chg="addSp modSp add mod ord">
        <pc:chgData name="Laysa Fernanda Belici Siborde" userId="6c2b6674-3faa-4767-b9a0-0ce41d852f5f" providerId="ADAL" clId="{8407E426-FD83-40C5-A4FD-097ACD390006}" dt="2024-01-05T04:04:10.911" v="4390" actId="14100"/>
        <pc:sldMkLst>
          <pc:docMk/>
          <pc:sldMk cId="2857347382" sldId="317"/>
        </pc:sldMkLst>
        <pc:spChg chg="add mod">
          <ac:chgData name="Laysa Fernanda Belici Siborde" userId="6c2b6674-3faa-4767-b9a0-0ce41d852f5f" providerId="ADAL" clId="{8407E426-FD83-40C5-A4FD-097ACD390006}" dt="2024-01-05T04:04:10.911" v="4390" actId="14100"/>
          <ac:spMkLst>
            <pc:docMk/>
            <pc:sldMk cId="2857347382" sldId="317"/>
            <ac:spMk id="3" creationId="{C490BEB2-DD21-9BF3-EDB1-33E0161A22A9}"/>
          </ac:spMkLst>
        </pc:spChg>
        <pc:spChg chg="mod">
          <ac:chgData name="Laysa Fernanda Belici Siborde" userId="6c2b6674-3faa-4767-b9a0-0ce41d852f5f" providerId="ADAL" clId="{8407E426-FD83-40C5-A4FD-097ACD390006}" dt="2024-01-05T03:59:11.559" v="4385"/>
          <ac:spMkLst>
            <pc:docMk/>
            <pc:sldMk cId="2857347382" sldId="317"/>
            <ac:spMk id="27" creationId="{95463A32-5037-8FF0-7673-BEF40B834E6E}"/>
          </ac:spMkLst>
        </pc:spChg>
      </pc:sldChg>
      <pc:sldChg chg="addSp delSp modSp add mod ord">
        <pc:chgData name="Laysa Fernanda Belici Siborde" userId="6c2b6674-3faa-4767-b9a0-0ce41d852f5f" providerId="ADAL" clId="{8407E426-FD83-40C5-A4FD-097ACD390006}" dt="2024-01-05T05:33:08.233" v="4471"/>
        <pc:sldMkLst>
          <pc:docMk/>
          <pc:sldMk cId="2657978989" sldId="318"/>
        </pc:sldMkLst>
        <pc:spChg chg="del">
          <ac:chgData name="Laysa Fernanda Belici Siborde" userId="6c2b6674-3faa-4767-b9a0-0ce41d852f5f" providerId="ADAL" clId="{8407E426-FD83-40C5-A4FD-097ACD390006}" dt="2024-01-05T04:06:20.404" v="4392" actId="478"/>
          <ac:spMkLst>
            <pc:docMk/>
            <pc:sldMk cId="2657978989" sldId="318"/>
            <ac:spMk id="3" creationId="{C490BEB2-DD21-9BF3-EDB1-33E0161A22A9}"/>
          </ac:spMkLst>
        </pc:spChg>
        <pc:spChg chg="add mod">
          <ac:chgData name="Laysa Fernanda Belici Siborde" userId="6c2b6674-3faa-4767-b9a0-0ce41d852f5f" providerId="ADAL" clId="{8407E426-FD83-40C5-A4FD-097ACD390006}" dt="2024-01-05T04:07:33.321" v="4400" actId="122"/>
          <ac:spMkLst>
            <pc:docMk/>
            <pc:sldMk cId="2657978989" sldId="318"/>
            <ac:spMk id="8" creationId="{FC713330-70E9-61AB-4E2E-BE8F5D77B205}"/>
          </ac:spMkLst>
        </pc:spChg>
        <pc:spChg chg="add mod">
          <ac:chgData name="Laysa Fernanda Belici Siborde" userId="6c2b6674-3faa-4767-b9a0-0ce41d852f5f" providerId="ADAL" clId="{8407E426-FD83-40C5-A4FD-097ACD390006}" dt="2024-01-05T04:08:02.415" v="4412" actId="14100"/>
          <ac:spMkLst>
            <pc:docMk/>
            <pc:sldMk cId="2657978989" sldId="318"/>
            <ac:spMk id="9" creationId="{2BEEB102-1DA6-325F-2BF6-B88BBA8945ED}"/>
          </ac:spMkLst>
        </pc:spChg>
        <pc:spChg chg="mod">
          <ac:chgData name="Laysa Fernanda Belici Siborde" userId="6c2b6674-3faa-4767-b9a0-0ce41d852f5f" providerId="ADAL" clId="{8407E426-FD83-40C5-A4FD-097ACD390006}" dt="2024-01-05T05:33:08.233" v="4471"/>
          <ac:spMkLst>
            <pc:docMk/>
            <pc:sldMk cId="2657978989" sldId="318"/>
            <ac:spMk id="27" creationId="{95463A32-5037-8FF0-7673-BEF40B834E6E}"/>
          </ac:spMkLst>
        </pc:spChg>
        <pc:picChg chg="del">
          <ac:chgData name="Laysa Fernanda Belici Siborde" userId="6c2b6674-3faa-4767-b9a0-0ce41d852f5f" providerId="ADAL" clId="{8407E426-FD83-40C5-A4FD-097ACD390006}" dt="2024-01-05T04:06:21.037" v="4393" actId="478"/>
          <ac:picMkLst>
            <pc:docMk/>
            <pc:sldMk cId="2657978989" sldId="318"/>
            <ac:picMk id="6" creationId="{8A1E553A-F3D7-F09B-7DDA-23EB7C01FDE0}"/>
          </ac:picMkLst>
        </pc:picChg>
        <pc:picChg chg="add">
          <ac:chgData name="Laysa Fernanda Belici Siborde" userId="6c2b6674-3faa-4767-b9a0-0ce41d852f5f" providerId="ADAL" clId="{8407E426-FD83-40C5-A4FD-097ACD390006}" dt="2024-01-05T04:06:53.853" v="4394" actId="22"/>
          <ac:picMkLst>
            <pc:docMk/>
            <pc:sldMk cId="2657978989" sldId="318"/>
            <ac:picMk id="7" creationId="{A90BE563-A3D8-E565-0F99-D9E7328D21B4}"/>
          </ac:picMkLst>
        </pc:picChg>
      </pc:sldChg>
      <pc:sldChg chg="addSp delSp modSp add mod ord">
        <pc:chgData name="Laysa Fernanda Belici Siborde" userId="6c2b6674-3faa-4767-b9a0-0ce41d852f5f" providerId="ADAL" clId="{8407E426-FD83-40C5-A4FD-097ACD390006}" dt="2024-01-05T04:18:42.834" v="4426" actId="1076"/>
        <pc:sldMkLst>
          <pc:docMk/>
          <pc:sldMk cId="1334110730" sldId="319"/>
        </pc:sldMkLst>
        <pc:spChg chg="del">
          <ac:chgData name="Laysa Fernanda Belici Siborde" userId="6c2b6674-3faa-4767-b9a0-0ce41d852f5f" providerId="ADAL" clId="{8407E426-FD83-40C5-A4FD-097ACD390006}" dt="2024-01-05T04:16:22.340" v="4417" actId="478"/>
          <ac:spMkLst>
            <pc:docMk/>
            <pc:sldMk cId="1334110730" sldId="319"/>
            <ac:spMk id="3" creationId="{C490BEB2-DD21-9BF3-EDB1-33E0161A22A9}"/>
          </ac:spMkLst>
        </pc:spChg>
        <pc:picChg chg="del">
          <ac:chgData name="Laysa Fernanda Belici Siborde" userId="6c2b6674-3faa-4767-b9a0-0ce41d852f5f" providerId="ADAL" clId="{8407E426-FD83-40C5-A4FD-097ACD390006}" dt="2024-01-05T04:16:20.644" v="4416" actId="478"/>
          <ac:picMkLst>
            <pc:docMk/>
            <pc:sldMk cId="1334110730" sldId="319"/>
            <ac:picMk id="6" creationId="{8A1E553A-F3D7-F09B-7DDA-23EB7C01FDE0}"/>
          </ac:picMkLst>
        </pc:picChg>
        <pc:picChg chg="add mod">
          <ac:chgData name="Laysa Fernanda Belici Siborde" userId="6c2b6674-3faa-4767-b9a0-0ce41d852f5f" providerId="ADAL" clId="{8407E426-FD83-40C5-A4FD-097ACD390006}" dt="2024-01-05T04:18:35.724" v="4424" actId="1076"/>
          <ac:picMkLst>
            <pc:docMk/>
            <pc:sldMk cId="1334110730" sldId="319"/>
            <ac:picMk id="7" creationId="{1019A4CA-2BC4-A46F-3F43-E7D5367FF682}"/>
          </ac:picMkLst>
        </pc:picChg>
        <pc:picChg chg="add mod">
          <ac:chgData name="Laysa Fernanda Belici Siborde" userId="6c2b6674-3faa-4767-b9a0-0ce41d852f5f" providerId="ADAL" clId="{8407E426-FD83-40C5-A4FD-097ACD390006}" dt="2024-01-05T04:18:42.834" v="4426" actId="1076"/>
          <ac:picMkLst>
            <pc:docMk/>
            <pc:sldMk cId="1334110730" sldId="319"/>
            <ac:picMk id="9" creationId="{E10EBB44-08D9-1782-D440-A9D1B662A6BB}"/>
          </ac:picMkLst>
        </pc:picChg>
      </pc:sldChg>
      <pc:sldChg chg="addSp delSp modSp add mod">
        <pc:chgData name="Laysa Fernanda Belici Siborde" userId="6c2b6674-3faa-4767-b9a0-0ce41d852f5f" providerId="ADAL" clId="{8407E426-FD83-40C5-A4FD-097ACD390006}" dt="2024-01-05T05:32:01.589" v="4465" actId="207"/>
        <pc:sldMkLst>
          <pc:docMk/>
          <pc:sldMk cId="643451416" sldId="320"/>
        </pc:sldMkLst>
        <pc:spChg chg="add mod">
          <ac:chgData name="Laysa Fernanda Belici Siborde" userId="6c2b6674-3faa-4767-b9a0-0ce41d852f5f" providerId="ADAL" clId="{8407E426-FD83-40C5-A4FD-097ACD390006}" dt="2024-01-05T04:20:42.033" v="4437" actId="1036"/>
          <ac:spMkLst>
            <pc:docMk/>
            <pc:sldMk cId="643451416" sldId="320"/>
            <ac:spMk id="6" creationId="{027C0E22-D5AA-6C98-B513-6ED3BABA0845}"/>
          </ac:spMkLst>
        </pc:spChg>
        <pc:spChg chg="add mod">
          <ac:chgData name="Laysa Fernanda Belici Siborde" userId="6c2b6674-3faa-4767-b9a0-0ce41d852f5f" providerId="ADAL" clId="{8407E426-FD83-40C5-A4FD-097ACD390006}" dt="2024-01-05T04:20:55.606" v="4441" actId="14100"/>
          <ac:spMkLst>
            <pc:docMk/>
            <pc:sldMk cId="643451416" sldId="320"/>
            <ac:spMk id="8" creationId="{39EBBE9D-6545-E6E8-EA9C-A064D005E2FE}"/>
          </ac:spMkLst>
        </pc:spChg>
        <pc:spChg chg="mod">
          <ac:chgData name="Laysa Fernanda Belici Siborde" userId="6c2b6674-3faa-4767-b9a0-0ce41d852f5f" providerId="ADAL" clId="{8407E426-FD83-40C5-A4FD-097ACD390006}" dt="2024-01-05T05:32:01.589" v="4465" actId="207"/>
          <ac:spMkLst>
            <pc:docMk/>
            <pc:sldMk cId="643451416" sldId="320"/>
            <ac:spMk id="27" creationId="{95463A32-5037-8FF0-7673-BEF40B834E6E}"/>
          </ac:spMkLst>
        </pc:spChg>
        <pc:picChg chg="add mod">
          <ac:chgData name="Laysa Fernanda Belici Siborde" userId="6c2b6674-3faa-4767-b9a0-0ce41d852f5f" providerId="ADAL" clId="{8407E426-FD83-40C5-A4FD-097ACD390006}" dt="2024-01-05T04:20:22.221" v="4431" actId="1076"/>
          <ac:picMkLst>
            <pc:docMk/>
            <pc:sldMk cId="643451416" sldId="320"/>
            <ac:picMk id="5" creationId="{4F64F0A2-D779-CCE1-99DF-83DE6A9B3FA6}"/>
          </ac:picMkLst>
        </pc:picChg>
        <pc:picChg chg="del">
          <ac:chgData name="Laysa Fernanda Belici Siborde" userId="6c2b6674-3faa-4767-b9a0-0ce41d852f5f" providerId="ADAL" clId="{8407E426-FD83-40C5-A4FD-097ACD390006}" dt="2024-01-05T04:20:15.455" v="4428" actId="478"/>
          <ac:picMkLst>
            <pc:docMk/>
            <pc:sldMk cId="643451416" sldId="320"/>
            <ac:picMk id="7" creationId="{1019A4CA-2BC4-A46F-3F43-E7D5367FF682}"/>
          </ac:picMkLst>
        </pc:picChg>
        <pc:picChg chg="del">
          <ac:chgData name="Laysa Fernanda Belici Siborde" userId="6c2b6674-3faa-4767-b9a0-0ce41d852f5f" providerId="ADAL" clId="{8407E426-FD83-40C5-A4FD-097ACD390006}" dt="2024-01-05T04:20:24.436" v="4432" actId="478"/>
          <ac:picMkLst>
            <pc:docMk/>
            <pc:sldMk cId="643451416" sldId="320"/>
            <ac:picMk id="9" creationId="{E10EBB44-08D9-1782-D440-A9D1B662A6BB}"/>
          </ac:picMkLst>
        </pc:picChg>
      </pc:sldChg>
      <pc:sldChg chg="addSp delSp modSp add mod">
        <pc:chgData name="Laysa Fernanda Belici Siborde" userId="6c2b6674-3faa-4767-b9a0-0ce41d852f5f" providerId="ADAL" clId="{8407E426-FD83-40C5-A4FD-097ACD390006}" dt="2024-01-05T05:33:04.414" v="4470"/>
        <pc:sldMkLst>
          <pc:docMk/>
          <pc:sldMk cId="1779600343" sldId="321"/>
        </pc:sldMkLst>
        <pc:spChg chg="del">
          <ac:chgData name="Laysa Fernanda Belici Siborde" userId="6c2b6674-3faa-4767-b9a0-0ce41d852f5f" providerId="ADAL" clId="{8407E426-FD83-40C5-A4FD-097ACD390006}" dt="2024-01-05T05:27:36.088" v="4445" actId="478"/>
          <ac:spMkLst>
            <pc:docMk/>
            <pc:sldMk cId="1779600343" sldId="321"/>
            <ac:spMk id="6" creationId="{027C0E22-D5AA-6C98-B513-6ED3BABA0845}"/>
          </ac:spMkLst>
        </pc:spChg>
        <pc:spChg chg="del">
          <ac:chgData name="Laysa Fernanda Belici Siborde" userId="6c2b6674-3faa-4767-b9a0-0ce41d852f5f" providerId="ADAL" clId="{8407E426-FD83-40C5-A4FD-097ACD390006}" dt="2024-01-05T05:27:33.258" v="4444" actId="478"/>
          <ac:spMkLst>
            <pc:docMk/>
            <pc:sldMk cId="1779600343" sldId="321"/>
            <ac:spMk id="8" creationId="{39EBBE9D-6545-E6E8-EA9C-A064D005E2FE}"/>
          </ac:spMkLst>
        </pc:spChg>
        <pc:spChg chg="mod">
          <ac:chgData name="Laysa Fernanda Belici Siborde" userId="6c2b6674-3faa-4767-b9a0-0ce41d852f5f" providerId="ADAL" clId="{8407E426-FD83-40C5-A4FD-097ACD390006}" dt="2024-01-05T05:33:04.414" v="4470"/>
          <ac:spMkLst>
            <pc:docMk/>
            <pc:sldMk cId="1779600343" sldId="321"/>
            <ac:spMk id="27" creationId="{95463A32-5037-8FF0-7673-BEF40B834E6E}"/>
          </ac:spMkLst>
        </pc:spChg>
        <pc:picChg chg="mod">
          <ac:chgData name="Laysa Fernanda Belici Siborde" userId="6c2b6674-3faa-4767-b9a0-0ce41d852f5f" providerId="ADAL" clId="{8407E426-FD83-40C5-A4FD-097ACD390006}" dt="2024-01-05T05:27:30.483" v="4443"/>
          <ac:picMkLst>
            <pc:docMk/>
            <pc:sldMk cId="1779600343" sldId="321"/>
            <ac:picMk id="5" creationId="{4F64F0A2-D779-CCE1-99DF-83DE6A9B3FA6}"/>
          </ac:picMkLst>
        </pc:picChg>
        <pc:picChg chg="add mod">
          <ac:chgData name="Laysa Fernanda Belici Siborde" userId="6c2b6674-3faa-4767-b9a0-0ce41d852f5f" providerId="ADAL" clId="{8407E426-FD83-40C5-A4FD-097ACD390006}" dt="2024-01-05T05:28:18.299" v="4450" actId="1076"/>
          <ac:picMkLst>
            <pc:docMk/>
            <pc:sldMk cId="1779600343" sldId="321"/>
            <ac:picMk id="7" creationId="{8294018A-3A60-A261-93A5-38E5D7CB6181}"/>
          </ac:picMkLst>
        </pc:picChg>
      </pc:sldChg>
      <pc:sldChg chg="addSp delSp modSp add mod ord">
        <pc:chgData name="Laysa Fernanda Belici Siborde" userId="6c2b6674-3faa-4767-b9a0-0ce41d852f5f" providerId="ADAL" clId="{8407E426-FD83-40C5-A4FD-097ACD390006}" dt="2024-01-05T06:41:15.661" v="4738" actId="20577"/>
        <pc:sldMkLst>
          <pc:docMk/>
          <pc:sldMk cId="2888019286" sldId="322"/>
        </pc:sldMkLst>
        <pc:spChg chg="add del">
          <ac:chgData name="Laysa Fernanda Belici Siborde" userId="6c2b6674-3faa-4767-b9a0-0ce41d852f5f" providerId="ADAL" clId="{8407E426-FD83-40C5-A4FD-097ACD390006}" dt="2024-01-05T05:31:17.042" v="4456" actId="22"/>
          <ac:spMkLst>
            <pc:docMk/>
            <pc:sldMk cId="2888019286" sldId="322"/>
            <ac:spMk id="5" creationId="{5FA2469B-CBF6-091D-82BC-3E18161972DF}"/>
          </ac:spMkLst>
        </pc:spChg>
        <pc:spChg chg="mod">
          <ac:chgData name="Laysa Fernanda Belici Siborde" userId="6c2b6674-3faa-4767-b9a0-0ce41d852f5f" providerId="ADAL" clId="{8407E426-FD83-40C5-A4FD-097ACD390006}" dt="2024-01-05T06:41:15.661" v="4738" actId="20577"/>
          <ac:spMkLst>
            <pc:docMk/>
            <pc:sldMk cId="2888019286" sldId="322"/>
            <ac:spMk id="16" creationId="{F8371FBA-51C9-4DD0-44A1-D9024B06E111}"/>
          </ac:spMkLst>
        </pc:spChg>
      </pc:sldChg>
      <pc:sldChg chg="modSp add mod ord">
        <pc:chgData name="Laysa Fernanda Belici Siborde" userId="6c2b6674-3faa-4767-b9a0-0ce41d852f5f" providerId="ADAL" clId="{8407E426-FD83-40C5-A4FD-097ACD390006}" dt="2024-01-05T06:41:20.019" v="4739" actId="20577"/>
        <pc:sldMkLst>
          <pc:docMk/>
          <pc:sldMk cId="2036741918" sldId="323"/>
        </pc:sldMkLst>
        <pc:spChg chg="mod">
          <ac:chgData name="Laysa Fernanda Belici Siborde" userId="6c2b6674-3faa-4767-b9a0-0ce41d852f5f" providerId="ADAL" clId="{8407E426-FD83-40C5-A4FD-097ACD390006}" dt="2024-01-05T06:41:20.019" v="4739" actId="20577"/>
          <ac:spMkLst>
            <pc:docMk/>
            <pc:sldMk cId="2036741918" sldId="323"/>
            <ac:spMk id="16" creationId="{F8371FBA-51C9-4DD0-44A1-D9024B06E111}"/>
          </ac:spMkLst>
        </pc:spChg>
      </pc:sldChg>
      <pc:sldChg chg="modSp add mod ord">
        <pc:chgData name="Laysa Fernanda Belici Siborde" userId="6c2b6674-3faa-4767-b9a0-0ce41d852f5f" providerId="ADAL" clId="{8407E426-FD83-40C5-A4FD-097ACD390006}" dt="2024-01-05T05:33:48.589" v="4480" actId="207"/>
        <pc:sldMkLst>
          <pc:docMk/>
          <pc:sldMk cId="3410012311" sldId="324"/>
        </pc:sldMkLst>
        <pc:spChg chg="mod">
          <ac:chgData name="Laysa Fernanda Belici Siborde" userId="6c2b6674-3faa-4767-b9a0-0ce41d852f5f" providerId="ADAL" clId="{8407E426-FD83-40C5-A4FD-097ACD390006}" dt="2024-01-05T05:33:28.665" v="4476" actId="14100"/>
          <ac:spMkLst>
            <pc:docMk/>
            <pc:sldMk cId="3410012311" sldId="324"/>
            <ac:spMk id="9" creationId="{2BEEB102-1DA6-325F-2BF6-B88BBA8945ED}"/>
          </ac:spMkLst>
        </pc:spChg>
        <pc:spChg chg="mod">
          <ac:chgData name="Laysa Fernanda Belici Siborde" userId="6c2b6674-3faa-4767-b9a0-0ce41d852f5f" providerId="ADAL" clId="{8407E426-FD83-40C5-A4FD-097ACD390006}" dt="2024-01-05T05:33:48.589" v="4480" actId="207"/>
          <ac:spMkLst>
            <pc:docMk/>
            <pc:sldMk cId="3410012311" sldId="324"/>
            <ac:spMk id="27" creationId="{95463A32-5037-8FF0-7673-BEF40B834E6E}"/>
          </ac:spMkLst>
        </pc:spChg>
      </pc:sldChg>
      <pc:sldChg chg="addSp delSp modSp add mod">
        <pc:chgData name="Laysa Fernanda Belici Siborde" userId="6c2b6674-3faa-4767-b9a0-0ce41d852f5f" providerId="ADAL" clId="{8407E426-FD83-40C5-A4FD-097ACD390006}" dt="2024-01-05T05:56:37.935" v="4507" actId="478"/>
        <pc:sldMkLst>
          <pc:docMk/>
          <pc:sldMk cId="2378955109" sldId="325"/>
        </pc:sldMkLst>
        <pc:spChg chg="del">
          <ac:chgData name="Laysa Fernanda Belici Siborde" userId="6c2b6674-3faa-4767-b9a0-0ce41d852f5f" providerId="ADAL" clId="{8407E426-FD83-40C5-A4FD-097ACD390006}" dt="2024-01-05T05:56:37.935" v="4507" actId="478"/>
          <ac:spMkLst>
            <pc:docMk/>
            <pc:sldMk cId="2378955109" sldId="325"/>
            <ac:spMk id="8" creationId="{FC713330-70E9-61AB-4E2E-BE8F5D77B205}"/>
          </ac:spMkLst>
        </pc:spChg>
        <pc:spChg chg="del">
          <ac:chgData name="Laysa Fernanda Belici Siborde" userId="6c2b6674-3faa-4767-b9a0-0ce41d852f5f" providerId="ADAL" clId="{8407E426-FD83-40C5-A4FD-097ACD390006}" dt="2024-01-05T05:56:12.518" v="4482" actId="478"/>
          <ac:spMkLst>
            <pc:docMk/>
            <pc:sldMk cId="2378955109" sldId="325"/>
            <ac:spMk id="9" creationId="{2BEEB102-1DA6-325F-2BF6-B88BBA8945ED}"/>
          </ac:spMkLst>
        </pc:spChg>
        <pc:spChg chg="mod">
          <ac:chgData name="Laysa Fernanda Belici Siborde" userId="6c2b6674-3faa-4767-b9a0-0ce41d852f5f" providerId="ADAL" clId="{8407E426-FD83-40C5-A4FD-097ACD390006}" dt="2024-01-05T05:56:34.547" v="4506" actId="20577"/>
          <ac:spMkLst>
            <pc:docMk/>
            <pc:sldMk cId="2378955109" sldId="325"/>
            <ac:spMk id="27" creationId="{95463A32-5037-8FF0-7673-BEF40B834E6E}"/>
          </ac:spMkLst>
        </pc:spChg>
        <pc:picChg chg="add">
          <ac:chgData name="Laysa Fernanda Belici Siborde" userId="6c2b6674-3faa-4767-b9a0-0ce41d852f5f" providerId="ADAL" clId="{8407E426-FD83-40C5-A4FD-097ACD390006}" dt="2024-01-05T05:56:13.747" v="4483" actId="22"/>
          <ac:picMkLst>
            <pc:docMk/>
            <pc:sldMk cId="2378955109" sldId="325"/>
            <ac:picMk id="5" creationId="{ADCCEC50-7051-8494-9B62-97C66C5DA6C9}"/>
          </ac:picMkLst>
        </pc:picChg>
        <pc:picChg chg="del">
          <ac:chgData name="Laysa Fernanda Belici Siborde" userId="6c2b6674-3faa-4767-b9a0-0ce41d852f5f" providerId="ADAL" clId="{8407E426-FD83-40C5-A4FD-097ACD390006}" dt="2024-01-05T05:56:12.518" v="4482" actId="478"/>
          <ac:picMkLst>
            <pc:docMk/>
            <pc:sldMk cId="2378955109" sldId="325"/>
            <ac:picMk id="7" creationId="{A90BE563-A3D8-E565-0F99-D9E7328D21B4}"/>
          </ac:picMkLst>
        </pc:picChg>
      </pc:sldChg>
      <pc:sldChg chg="addSp delSp modSp add mod">
        <pc:chgData name="Laysa Fernanda Belici Siborde" userId="6c2b6674-3faa-4767-b9a0-0ce41d852f5f" providerId="ADAL" clId="{8407E426-FD83-40C5-A4FD-097ACD390006}" dt="2024-01-05T06:02:34.856" v="4638" actId="207"/>
        <pc:sldMkLst>
          <pc:docMk/>
          <pc:sldMk cId="1204801629" sldId="326"/>
        </pc:sldMkLst>
        <pc:spChg chg="add mod">
          <ac:chgData name="Laysa Fernanda Belici Siborde" userId="6c2b6674-3faa-4767-b9a0-0ce41d852f5f" providerId="ADAL" clId="{8407E426-FD83-40C5-A4FD-097ACD390006}" dt="2024-01-05T06:02:34.856" v="4638" actId="207"/>
          <ac:spMkLst>
            <pc:docMk/>
            <pc:sldMk cId="1204801629" sldId="326"/>
            <ac:spMk id="7" creationId="{0DFDF2A5-6D81-7666-A6AD-39C4F6101F61}"/>
          </ac:spMkLst>
        </pc:spChg>
        <pc:spChg chg="mod">
          <ac:chgData name="Laysa Fernanda Belici Siborde" userId="6c2b6674-3faa-4767-b9a0-0ce41d852f5f" providerId="ADAL" clId="{8407E426-FD83-40C5-A4FD-097ACD390006}" dt="2024-01-05T05:59:34.306" v="4514" actId="207"/>
          <ac:spMkLst>
            <pc:docMk/>
            <pc:sldMk cId="1204801629" sldId="326"/>
            <ac:spMk id="27" creationId="{95463A32-5037-8FF0-7673-BEF40B834E6E}"/>
          </ac:spMkLst>
        </pc:spChg>
        <pc:picChg chg="del">
          <ac:chgData name="Laysa Fernanda Belici Siborde" userId="6c2b6674-3faa-4767-b9a0-0ce41d852f5f" providerId="ADAL" clId="{8407E426-FD83-40C5-A4FD-097ACD390006}" dt="2024-01-05T05:59:00.611" v="4509" actId="478"/>
          <ac:picMkLst>
            <pc:docMk/>
            <pc:sldMk cId="1204801629" sldId="326"/>
            <ac:picMk id="5" creationId="{ADCCEC50-7051-8494-9B62-97C66C5DA6C9}"/>
          </ac:picMkLst>
        </pc:picChg>
        <pc:picChg chg="add">
          <ac:chgData name="Laysa Fernanda Belici Siborde" userId="6c2b6674-3faa-4767-b9a0-0ce41d852f5f" providerId="ADAL" clId="{8407E426-FD83-40C5-A4FD-097ACD390006}" dt="2024-01-05T05:59:01.229" v="4510" actId="22"/>
          <ac:picMkLst>
            <pc:docMk/>
            <pc:sldMk cId="1204801629" sldId="326"/>
            <ac:picMk id="6" creationId="{9B7DD8D1-0301-B223-38DE-9B8755CF9443}"/>
          </ac:picMkLst>
        </pc:picChg>
      </pc:sldChg>
      <pc:sldChg chg="addSp delSp modSp add mod">
        <pc:chgData name="Laysa Fernanda Belici Siborde" userId="6c2b6674-3faa-4767-b9a0-0ce41d852f5f" providerId="ADAL" clId="{8407E426-FD83-40C5-A4FD-097ACD390006}" dt="2024-01-05T06:49:47.772" v="4760" actId="207"/>
        <pc:sldMkLst>
          <pc:docMk/>
          <pc:sldMk cId="995243413" sldId="327"/>
        </pc:sldMkLst>
        <pc:spChg chg="mod">
          <ac:chgData name="Laysa Fernanda Belici Siborde" userId="6c2b6674-3faa-4767-b9a0-0ce41d852f5f" providerId="ADAL" clId="{8407E426-FD83-40C5-A4FD-097ACD390006}" dt="2024-01-05T06:49:47.772" v="4760" actId="207"/>
          <ac:spMkLst>
            <pc:docMk/>
            <pc:sldMk cId="995243413" sldId="327"/>
            <ac:spMk id="7" creationId="{0DFDF2A5-6D81-7666-A6AD-39C4F6101F61}"/>
          </ac:spMkLst>
        </pc:spChg>
        <pc:spChg chg="mod">
          <ac:chgData name="Laysa Fernanda Belici Siborde" userId="6c2b6674-3faa-4767-b9a0-0ce41d852f5f" providerId="ADAL" clId="{8407E426-FD83-40C5-A4FD-097ACD390006}" dt="2024-01-05T06:11:33.042" v="4643" actId="207"/>
          <ac:spMkLst>
            <pc:docMk/>
            <pc:sldMk cId="995243413" sldId="327"/>
            <ac:spMk id="27" creationId="{95463A32-5037-8FF0-7673-BEF40B834E6E}"/>
          </ac:spMkLst>
        </pc:spChg>
        <pc:picChg chg="add">
          <ac:chgData name="Laysa Fernanda Belici Siborde" userId="6c2b6674-3faa-4767-b9a0-0ce41d852f5f" providerId="ADAL" clId="{8407E426-FD83-40C5-A4FD-097ACD390006}" dt="2024-01-05T06:47:11.152" v="4752" actId="22"/>
          <ac:picMkLst>
            <pc:docMk/>
            <pc:sldMk cId="995243413" sldId="327"/>
            <ac:picMk id="5" creationId="{B8656B5E-52BB-0464-1C7D-272F6A3B48EB}"/>
          </ac:picMkLst>
        </pc:picChg>
        <pc:picChg chg="del">
          <ac:chgData name="Laysa Fernanda Belici Siborde" userId="6c2b6674-3faa-4767-b9a0-0ce41d852f5f" providerId="ADAL" clId="{8407E426-FD83-40C5-A4FD-097ACD390006}" dt="2024-01-05T06:14:03.121" v="4702" actId="478"/>
          <ac:picMkLst>
            <pc:docMk/>
            <pc:sldMk cId="995243413" sldId="327"/>
            <ac:picMk id="6" creationId="{9B7DD8D1-0301-B223-38DE-9B8755CF9443}"/>
          </ac:picMkLst>
        </pc:picChg>
      </pc:sldChg>
      <pc:sldChg chg="addSp delSp modSp add mod">
        <pc:chgData name="Laysa Fernanda Belici Siborde" userId="6c2b6674-3faa-4767-b9a0-0ce41d852f5f" providerId="ADAL" clId="{8407E426-FD83-40C5-A4FD-097ACD390006}" dt="2024-01-05T06:38:47.130" v="4735" actId="20577"/>
        <pc:sldMkLst>
          <pc:docMk/>
          <pc:sldMk cId="1747429413" sldId="328"/>
        </pc:sldMkLst>
        <pc:spChg chg="mod">
          <ac:chgData name="Laysa Fernanda Belici Siborde" userId="6c2b6674-3faa-4767-b9a0-0ce41d852f5f" providerId="ADAL" clId="{8407E426-FD83-40C5-A4FD-097ACD390006}" dt="2024-01-05T06:38:47.130" v="4735" actId="20577"/>
          <ac:spMkLst>
            <pc:docMk/>
            <pc:sldMk cId="1747429413" sldId="328"/>
            <ac:spMk id="7" creationId="{0DFDF2A5-6D81-7666-A6AD-39C4F6101F61}"/>
          </ac:spMkLst>
        </pc:spChg>
        <pc:spChg chg="add del mod">
          <ac:chgData name="Laysa Fernanda Belici Siborde" userId="6c2b6674-3faa-4767-b9a0-0ce41d852f5f" providerId="ADAL" clId="{8407E426-FD83-40C5-A4FD-097ACD390006}" dt="2024-01-05T06:38:42.498" v="4734" actId="478"/>
          <ac:spMkLst>
            <pc:docMk/>
            <pc:sldMk cId="1747429413" sldId="328"/>
            <ac:spMk id="8" creationId="{7E06C613-2C6D-750F-7A5F-21DAF3636BFC}"/>
          </ac:spMkLst>
        </pc:spChg>
        <pc:spChg chg="mod">
          <ac:chgData name="Laysa Fernanda Belici Siborde" userId="6c2b6674-3faa-4767-b9a0-0ce41d852f5f" providerId="ADAL" clId="{8407E426-FD83-40C5-A4FD-097ACD390006}" dt="2024-01-05T06:11:49.449" v="4657" actId="20577"/>
          <ac:spMkLst>
            <pc:docMk/>
            <pc:sldMk cId="1747429413" sldId="328"/>
            <ac:spMk id="27" creationId="{95463A32-5037-8FF0-7673-BEF40B834E6E}"/>
          </ac:spMkLst>
        </pc:spChg>
        <pc:picChg chg="add">
          <ac:chgData name="Laysa Fernanda Belici Siborde" userId="6c2b6674-3faa-4767-b9a0-0ce41d852f5f" providerId="ADAL" clId="{8407E426-FD83-40C5-A4FD-097ACD390006}" dt="2024-01-05T06:36:59.099" v="4726" actId="22"/>
          <ac:picMkLst>
            <pc:docMk/>
            <pc:sldMk cId="1747429413" sldId="328"/>
            <ac:picMk id="5" creationId="{4DCB7DCF-014E-2B4E-8DBF-0E45D0E66A47}"/>
          </ac:picMkLst>
        </pc:picChg>
        <pc:picChg chg="del">
          <ac:chgData name="Laysa Fernanda Belici Siborde" userId="6c2b6674-3faa-4767-b9a0-0ce41d852f5f" providerId="ADAL" clId="{8407E426-FD83-40C5-A4FD-097ACD390006}" dt="2024-01-05T06:14:05.482" v="4703" actId="478"/>
          <ac:picMkLst>
            <pc:docMk/>
            <pc:sldMk cId="1747429413" sldId="328"/>
            <ac:picMk id="6" creationId="{9B7DD8D1-0301-B223-38DE-9B8755CF9443}"/>
          </ac:picMkLst>
        </pc:picChg>
      </pc:sldChg>
      <pc:sldChg chg="addSp delSp modSp add mod">
        <pc:chgData name="Laysa Fernanda Belici Siborde" userId="6c2b6674-3faa-4767-b9a0-0ce41d852f5f" providerId="ADAL" clId="{8407E426-FD83-40C5-A4FD-097ACD390006}" dt="2024-01-05T06:45:19.115" v="4751" actId="22"/>
        <pc:sldMkLst>
          <pc:docMk/>
          <pc:sldMk cId="4167068755" sldId="329"/>
        </pc:sldMkLst>
        <pc:spChg chg="mod">
          <ac:chgData name="Laysa Fernanda Belici Siborde" userId="6c2b6674-3faa-4767-b9a0-0ce41d852f5f" providerId="ADAL" clId="{8407E426-FD83-40C5-A4FD-097ACD390006}" dt="2024-01-05T06:43:55.080" v="4750" actId="20577"/>
          <ac:spMkLst>
            <pc:docMk/>
            <pc:sldMk cId="4167068755" sldId="329"/>
            <ac:spMk id="7" creationId="{0DFDF2A5-6D81-7666-A6AD-39C4F6101F61}"/>
          </ac:spMkLst>
        </pc:spChg>
        <pc:spChg chg="mod">
          <ac:chgData name="Laysa Fernanda Belici Siborde" userId="6c2b6674-3faa-4767-b9a0-0ce41d852f5f" providerId="ADAL" clId="{8407E426-FD83-40C5-A4FD-097ACD390006}" dt="2024-01-05T06:12:12.082" v="4669" actId="20577"/>
          <ac:spMkLst>
            <pc:docMk/>
            <pc:sldMk cId="4167068755" sldId="329"/>
            <ac:spMk id="27" creationId="{95463A32-5037-8FF0-7673-BEF40B834E6E}"/>
          </ac:spMkLst>
        </pc:spChg>
        <pc:picChg chg="add">
          <ac:chgData name="Laysa Fernanda Belici Siborde" userId="6c2b6674-3faa-4767-b9a0-0ce41d852f5f" providerId="ADAL" clId="{8407E426-FD83-40C5-A4FD-097ACD390006}" dt="2024-01-05T06:45:19.115" v="4751" actId="22"/>
          <ac:picMkLst>
            <pc:docMk/>
            <pc:sldMk cId="4167068755" sldId="329"/>
            <ac:picMk id="5" creationId="{83DB373E-E32E-4583-8F58-88975DF5738E}"/>
          </ac:picMkLst>
        </pc:picChg>
        <pc:picChg chg="del">
          <ac:chgData name="Laysa Fernanda Belici Siborde" userId="6c2b6674-3faa-4767-b9a0-0ce41d852f5f" providerId="ADAL" clId="{8407E426-FD83-40C5-A4FD-097ACD390006}" dt="2024-01-05T06:14:07.197" v="4704" actId="478"/>
          <ac:picMkLst>
            <pc:docMk/>
            <pc:sldMk cId="4167068755" sldId="329"/>
            <ac:picMk id="6" creationId="{9B7DD8D1-0301-B223-38DE-9B8755CF9443}"/>
          </ac:picMkLst>
        </pc:picChg>
      </pc:sldChg>
      <pc:sldChg chg="addSp delSp modSp add mod">
        <pc:chgData name="Laysa Fernanda Belici Siborde" userId="6c2b6674-3faa-4767-b9a0-0ce41d852f5f" providerId="ADAL" clId="{8407E426-FD83-40C5-A4FD-097ACD390006}" dt="2024-01-05T06:35:53.909" v="4725" actId="22"/>
        <pc:sldMkLst>
          <pc:docMk/>
          <pc:sldMk cId="3749312601" sldId="330"/>
        </pc:sldMkLst>
        <pc:spChg chg="add del">
          <ac:chgData name="Laysa Fernanda Belici Siborde" userId="6c2b6674-3faa-4767-b9a0-0ce41d852f5f" providerId="ADAL" clId="{8407E426-FD83-40C5-A4FD-097ACD390006}" dt="2024-01-05T06:33:46.641" v="4709"/>
          <ac:spMkLst>
            <pc:docMk/>
            <pc:sldMk cId="3749312601" sldId="330"/>
            <ac:spMk id="3" creationId="{8C4BF594-5E7B-C058-92BC-6A3F6DD46B4C}"/>
          </ac:spMkLst>
        </pc:spChg>
        <pc:spChg chg="add del">
          <ac:chgData name="Laysa Fernanda Belici Siborde" userId="6c2b6674-3faa-4767-b9a0-0ce41d852f5f" providerId="ADAL" clId="{8407E426-FD83-40C5-A4FD-097ACD390006}" dt="2024-01-05T06:33:55.841" v="4711"/>
          <ac:spMkLst>
            <pc:docMk/>
            <pc:sldMk cId="3749312601" sldId="330"/>
            <ac:spMk id="5" creationId="{208A6BF2-E26F-CB78-CA43-427C68F8139E}"/>
          </ac:spMkLst>
        </pc:spChg>
        <pc:spChg chg="mod">
          <ac:chgData name="Laysa Fernanda Belici Siborde" userId="6c2b6674-3faa-4767-b9a0-0ce41d852f5f" providerId="ADAL" clId="{8407E426-FD83-40C5-A4FD-097ACD390006}" dt="2024-01-05T06:34:55.604" v="4724" actId="20577"/>
          <ac:spMkLst>
            <pc:docMk/>
            <pc:sldMk cId="3749312601" sldId="330"/>
            <ac:spMk id="7" creationId="{0DFDF2A5-6D81-7666-A6AD-39C4F6101F61}"/>
          </ac:spMkLst>
        </pc:spChg>
        <pc:spChg chg="add del">
          <ac:chgData name="Laysa Fernanda Belici Siborde" userId="6c2b6674-3faa-4767-b9a0-0ce41d852f5f" providerId="ADAL" clId="{8407E426-FD83-40C5-A4FD-097ACD390006}" dt="2024-01-05T06:34:30.370" v="4721" actId="478"/>
          <ac:spMkLst>
            <pc:docMk/>
            <pc:sldMk cId="3749312601" sldId="330"/>
            <ac:spMk id="8" creationId="{5D3F1BEB-0670-8B49-D9FE-CACDA0F3BA44}"/>
          </ac:spMkLst>
        </pc:spChg>
        <pc:spChg chg="mod">
          <ac:chgData name="Laysa Fernanda Belici Siborde" userId="6c2b6674-3faa-4767-b9a0-0ce41d852f5f" providerId="ADAL" clId="{8407E426-FD83-40C5-A4FD-097ACD390006}" dt="2024-01-05T06:12:37.583" v="4676" actId="20577"/>
          <ac:spMkLst>
            <pc:docMk/>
            <pc:sldMk cId="3749312601" sldId="330"/>
            <ac:spMk id="27" creationId="{95463A32-5037-8FF0-7673-BEF40B834E6E}"/>
          </ac:spMkLst>
        </pc:spChg>
        <pc:picChg chg="del">
          <ac:chgData name="Laysa Fernanda Belici Siborde" userId="6c2b6674-3faa-4767-b9a0-0ce41d852f5f" providerId="ADAL" clId="{8407E426-FD83-40C5-A4FD-097ACD390006}" dt="2024-01-05T06:14:09.010" v="4705" actId="478"/>
          <ac:picMkLst>
            <pc:docMk/>
            <pc:sldMk cId="3749312601" sldId="330"/>
            <ac:picMk id="6" creationId="{9B7DD8D1-0301-B223-38DE-9B8755CF9443}"/>
          </ac:picMkLst>
        </pc:picChg>
        <pc:picChg chg="add">
          <ac:chgData name="Laysa Fernanda Belici Siborde" userId="6c2b6674-3faa-4767-b9a0-0ce41d852f5f" providerId="ADAL" clId="{8407E426-FD83-40C5-A4FD-097ACD390006}" dt="2024-01-05T06:35:53.909" v="4725" actId="22"/>
          <ac:picMkLst>
            <pc:docMk/>
            <pc:sldMk cId="3749312601" sldId="330"/>
            <ac:picMk id="10" creationId="{4E1FC6A4-05FF-6B71-E73F-E4754BAFFD4C}"/>
          </ac:picMkLst>
        </pc:picChg>
      </pc:sldChg>
      <pc:sldChg chg="delSp modSp add del mod">
        <pc:chgData name="Laysa Fernanda Belici Siborde" userId="6c2b6674-3faa-4767-b9a0-0ce41d852f5f" providerId="ADAL" clId="{8407E426-FD83-40C5-A4FD-097ACD390006}" dt="2024-01-05T06:41:41.394" v="4742" actId="47"/>
        <pc:sldMkLst>
          <pc:docMk/>
          <pc:sldMk cId="1663802172" sldId="331"/>
        </pc:sldMkLst>
        <pc:spChg chg="mod">
          <ac:chgData name="Laysa Fernanda Belici Siborde" userId="6c2b6674-3faa-4767-b9a0-0ce41d852f5f" providerId="ADAL" clId="{8407E426-FD83-40C5-A4FD-097ACD390006}" dt="2024-01-05T06:13:19.242" v="4700" actId="20577"/>
          <ac:spMkLst>
            <pc:docMk/>
            <pc:sldMk cId="1663802172" sldId="331"/>
            <ac:spMk id="27" creationId="{95463A32-5037-8FF0-7673-BEF40B834E6E}"/>
          </ac:spMkLst>
        </pc:spChg>
        <pc:picChg chg="del">
          <ac:chgData name="Laysa Fernanda Belici Siborde" userId="6c2b6674-3faa-4767-b9a0-0ce41d852f5f" providerId="ADAL" clId="{8407E426-FD83-40C5-A4FD-097ACD390006}" dt="2024-01-05T06:14:11.316" v="4706" actId="478"/>
          <ac:picMkLst>
            <pc:docMk/>
            <pc:sldMk cId="1663802172" sldId="331"/>
            <ac:picMk id="6" creationId="{9B7DD8D1-0301-B223-38DE-9B8755CF9443}"/>
          </ac:picMkLst>
        </pc:picChg>
      </pc:sldChg>
      <pc:sldChg chg="modSp add mod ord">
        <pc:chgData name="Laysa Fernanda Belici Siborde" userId="6c2b6674-3faa-4767-b9a0-0ce41d852f5f" providerId="ADAL" clId="{8407E426-FD83-40C5-A4FD-097ACD390006}" dt="2024-01-05T06:42:06.807" v="4747" actId="400"/>
        <pc:sldMkLst>
          <pc:docMk/>
          <pc:sldMk cId="4098127803" sldId="331"/>
        </pc:sldMkLst>
        <pc:spChg chg="mod">
          <ac:chgData name="Laysa Fernanda Belici Siborde" userId="6c2b6674-3faa-4767-b9a0-0ce41d852f5f" providerId="ADAL" clId="{8407E426-FD83-40C5-A4FD-097ACD390006}" dt="2024-01-05T06:42:06.807" v="4747" actId="400"/>
          <ac:spMkLst>
            <pc:docMk/>
            <pc:sldMk cId="4098127803" sldId="331"/>
            <ac:spMk id="16" creationId="{F8371FBA-51C9-4DD0-44A1-D9024B06E111}"/>
          </ac:spMkLst>
        </pc:spChg>
      </pc:sldChg>
      <pc:sldChg chg="delSp add del mod">
        <pc:chgData name="Laysa Fernanda Belici Siborde" userId="6c2b6674-3faa-4767-b9a0-0ce41d852f5f" providerId="ADAL" clId="{8407E426-FD83-40C5-A4FD-097ACD390006}" dt="2024-01-05T06:41:43.360" v="4743" actId="47"/>
        <pc:sldMkLst>
          <pc:docMk/>
          <pc:sldMk cId="1790212855" sldId="332"/>
        </pc:sldMkLst>
        <pc:picChg chg="del">
          <ac:chgData name="Laysa Fernanda Belici Siborde" userId="6c2b6674-3faa-4767-b9a0-0ce41d852f5f" providerId="ADAL" clId="{8407E426-FD83-40C5-A4FD-097ACD390006}" dt="2024-01-05T06:14:13.056" v="4707" actId="478"/>
          <ac:picMkLst>
            <pc:docMk/>
            <pc:sldMk cId="1790212855" sldId="332"/>
            <ac:picMk id="6" creationId="{9B7DD8D1-0301-B223-38DE-9B8755CF944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A414A4-BF22-3B8B-0B7A-4EB6E6ED3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F51F52-C318-B1BD-6324-BC6555766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E301CF-7FB9-2D97-92E1-E05A1B2C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AF9-5C32-4632-8C53-F06D145C9B36}" type="datetimeFigureOut">
              <a:rPr lang="pt-BR" smtClean="0"/>
              <a:t>05/01/2024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3E8B1D-B512-3988-772E-C84CAEE2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E4BA11-1B8F-DF4F-3CB1-DFFF1B2E1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035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C5F59-07FC-721E-341A-75FED8FE4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829A809-8666-A3FB-05C7-DE715134F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6993EB-D052-03D5-FB48-48BF7FE2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AF9-5C32-4632-8C53-F06D145C9B36}" type="datetimeFigureOut">
              <a:rPr lang="pt-BR" smtClean="0"/>
              <a:t>05/01/2024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154A86-F007-F667-7985-14CA20B60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72E804-E2DE-8A5F-1A42-D32F662C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253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23BFD13-A5FE-0B0D-5AD5-D6B5700EB2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1EAF25A-FF2F-61BE-783F-B019CD2CF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FE1C5C-8EC9-C127-AD6F-1F3223E9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AF9-5C32-4632-8C53-F06D145C9B36}" type="datetimeFigureOut">
              <a:rPr lang="pt-BR" smtClean="0"/>
              <a:t>05/01/2024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027E45-4E8A-8C4A-36D2-AD69614F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15E433-B882-D71E-3D7E-775B3335F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467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05B5C-4DA2-9FBB-3134-AA806883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B45D4-08D5-FCE1-C951-16AF0C32B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F30399-B78C-5C09-4ABD-476FBBAAA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AF9-5C32-4632-8C53-F06D145C9B36}" type="datetimeFigureOut">
              <a:rPr lang="pt-BR" smtClean="0"/>
              <a:t>05/01/2024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AD44DA-8C87-597D-A356-949F8D6B5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0F2A2A-C8AA-2ED6-5FB8-DE4181C7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983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C5410-DBCC-E6B7-2BF4-98DFCCE81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476C12-7B48-D8C2-EE56-688849276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6F0149-6F6E-8F23-2AA3-096FC3456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AF9-5C32-4632-8C53-F06D145C9B36}" type="datetimeFigureOut">
              <a:rPr lang="pt-BR" smtClean="0"/>
              <a:t>05/01/2024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A0016D-BAEE-C2D2-9040-9D81EBF54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0AC3E1-F00D-81E6-20D0-28C30709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664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03757-68B6-25DA-1496-34B016E9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D7B51D-A7DA-7273-908F-1F78C0D67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465C46-CAD4-D987-411C-C0CCBD8B8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9C1DF7-E592-5F7E-B2C0-9CE0609CC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AF9-5C32-4632-8C53-F06D145C9B36}" type="datetimeFigureOut">
              <a:rPr lang="pt-BR" smtClean="0"/>
              <a:t>05/01/2024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4A01043-7975-4195-5516-2CADACB2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4E3DB0-5252-04B7-A9A0-8A89FF42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91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41519-5324-4F33-5C20-C59D74F2C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86F26C-23CE-6C06-F97B-97A46B6EC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96CAA8A-9C0F-4F0F-FC8A-AD13E7BE9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097B8B-8CE7-E05A-3ECB-DE825D38F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AF1EDF2-2AA8-DE12-9876-182C11104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88D43FD-6945-ED73-78EE-36AC44E70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AF9-5C32-4632-8C53-F06D145C9B36}" type="datetimeFigureOut">
              <a:rPr lang="pt-BR" smtClean="0"/>
              <a:t>05/01/2024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9F6B160-57AB-DE5A-7ADA-BE53BDAD9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A75CEAA-7B88-FB43-6A68-1ED8EB866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7030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BD589-7ACC-C692-A3A6-ECB3C394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544C83E-52C4-3843-840F-B04D16941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AF9-5C32-4632-8C53-F06D145C9B36}" type="datetimeFigureOut">
              <a:rPr lang="pt-BR" smtClean="0"/>
              <a:t>05/01/2024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1674BEA-EA6F-CC79-85DA-3937DED73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5AB6618-4E99-AFF2-D766-45F8ECC22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751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A830734-9A23-5FDF-F4B0-505BD3238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AF9-5C32-4632-8C53-F06D145C9B36}" type="datetimeFigureOut">
              <a:rPr lang="pt-BR" smtClean="0"/>
              <a:t>05/01/2024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0B06434-D7EF-B8F9-3919-91A49708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EFE77B-EE85-72AB-F36B-C2E3060C6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82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12308-EAB5-87BB-E4C2-4EB972D69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ED0835-9981-4DD5-5688-97EFFFD56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7826CE-E5E3-DD2A-C6D8-35DE2C8AC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BFAE2A9-0C45-58DC-61A1-F0965B19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AF9-5C32-4632-8C53-F06D145C9B36}" type="datetimeFigureOut">
              <a:rPr lang="pt-BR" smtClean="0"/>
              <a:t>05/01/2024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64E2951-3908-7936-4C98-1589B5CD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34817D1-B2E9-CC8E-14BE-D83C2E3E7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459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16FCE-4A63-597D-D2EA-F97D33F39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67DD75D-55D6-B6B0-0FD4-4D5FC00A86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95C9B2-DFF0-B251-2C34-F06F11CFB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37BFEF-9CDD-7DD7-75F0-8F3C8E64B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AF9-5C32-4632-8C53-F06D145C9B36}" type="datetimeFigureOut">
              <a:rPr lang="pt-BR" smtClean="0"/>
              <a:t>05/01/2024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CE1B8E-E168-D753-A73D-0556FD3B0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07CB25-249E-0B6A-1B1A-F1FF2DE17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433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41C9E1A-F158-B32A-1C43-D78F1C41E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CE8646-1E73-A3D8-BE61-15D134F32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127CFD-FEA8-83EE-CB03-FE6A958ADE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E3AF9-5C32-4632-8C53-F06D145C9B36}" type="datetimeFigureOut">
              <a:rPr lang="pt-BR" smtClean="0"/>
              <a:t>05/01/2024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7A024D-C96A-9E7C-5BE8-84FA65F98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FC4E0B-5D77-7603-0DCC-E46012773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0209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8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F28DA2-E6C0-A6ED-1E06-D5C06CAA0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87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371FBA-51C9-4DD0-44A1-D9024B06E111}"/>
              </a:ext>
            </a:extLst>
          </p:cNvPr>
          <p:cNvSpPr txBox="1"/>
          <p:nvPr/>
        </p:nvSpPr>
        <p:spPr>
          <a:xfrm>
            <a:off x="6854888" y="1348249"/>
            <a:ext cx="529348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modelo de entidade-relacionamento (ER), introduzido por Peter Chen em 1976, foi uma das contribuições importantes para a representação gráfica dos relacionamentos em bancos de dados. Nesse modelo, as entidades são representadas por retângulos e os relacionamentos por linhas que conectam esses retângulos. 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cardinalidade foi incorporada nesse modelo para indicar a natureza e a quantidade de participação de uma entidade em um relacionamento.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ideia fundamental é expressar quantas instâncias de uma entidade podem se relacionar com quantas instâncias da outra entidade. Os termos "um para um" (1:1), "um para muitos" (1:N), e "muitos para muitos" (M:N) foram introduzidos para descrever essas relações de maneira clara e concisa.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TIPOS DE RELACIONAMENTO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CARDIONALIDADE</a:t>
            </a:r>
          </a:p>
        </p:txBody>
      </p:sp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2599931-2914-0231-D2F7-C501E6247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54" y="1606387"/>
            <a:ext cx="5187846" cy="453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8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371FBA-51C9-4DD0-44A1-D9024B06E111}"/>
              </a:ext>
            </a:extLst>
          </p:cNvPr>
          <p:cNvSpPr txBox="1"/>
          <p:nvPr/>
        </p:nvSpPr>
        <p:spPr>
          <a:xfrm>
            <a:off x="6854888" y="1348249"/>
            <a:ext cx="529348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 para Um (1:1):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Cada instância de uma entidade A está associada a no máximo uma instância da entidade B, e vice-versa. Por exemplo, um passaporte pode estar associado a apenas uma pessoa, e uma pessoa pode ter apenas um passaporte.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 para Muitos (1:N):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Cada instância de uma entidade A pode estar associada a zero ou mais instâncias da entidade B, mas cada instância da entidade B está associada a no máximo uma instância da entidade A. Por exemplo, um professor pode ter muitos alunos, mas cada aluno tem apenas um professor.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Muitos para Muitos (M:N):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Cada instância de uma entidade A pode estar associada a zero ou mais instâncias da entidade B, e vice-versa. Por exemplo, estudantes podem se inscrever em vários cursos, e cada curso pode ter vários estudantes.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TIPOS DE RELACIONAMENTO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CARDINALIDADE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8A6E283-98B4-217B-75EF-907938442CD4}"/>
              </a:ext>
            </a:extLst>
          </p:cNvPr>
          <p:cNvSpPr/>
          <p:nvPr/>
        </p:nvSpPr>
        <p:spPr>
          <a:xfrm>
            <a:off x="419815" y="3078461"/>
            <a:ext cx="1050202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/>
              <a:t>ENTIDADE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8EE0107-1D15-C34D-9F89-FDFD67359AB9}"/>
              </a:ext>
            </a:extLst>
          </p:cNvPr>
          <p:cNvSpPr/>
          <p:nvPr/>
        </p:nvSpPr>
        <p:spPr>
          <a:xfrm>
            <a:off x="419815" y="4282662"/>
            <a:ext cx="1050202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F15A9E3-B52E-27AB-4068-FC1744E5752C}"/>
              </a:ext>
            </a:extLst>
          </p:cNvPr>
          <p:cNvSpPr/>
          <p:nvPr/>
        </p:nvSpPr>
        <p:spPr>
          <a:xfrm>
            <a:off x="419815" y="3281824"/>
            <a:ext cx="1050202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D746631-0C96-57BB-AF71-81D6BA20A9F5}"/>
              </a:ext>
            </a:extLst>
          </p:cNvPr>
          <p:cNvSpPr/>
          <p:nvPr/>
        </p:nvSpPr>
        <p:spPr>
          <a:xfrm>
            <a:off x="419815" y="4186700"/>
            <a:ext cx="1050202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4113FF5-F9C1-4682-29D9-A1ABC2667A7A}"/>
              </a:ext>
            </a:extLst>
          </p:cNvPr>
          <p:cNvSpPr txBox="1"/>
          <p:nvPr/>
        </p:nvSpPr>
        <p:spPr>
          <a:xfrm>
            <a:off x="419815" y="3281823"/>
            <a:ext cx="10502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ATRIBUTO</a:t>
            </a:r>
          </a:p>
          <a:p>
            <a:r>
              <a:rPr lang="pt-BR" sz="1000" b="1" dirty="0"/>
              <a:t>ATRIBUTO</a:t>
            </a:r>
          </a:p>
          <a:p>
            <a:r>
              <a:rPr lang="pt-BR" sz="1000" b="1" dirty="0"/>
              <a:t>ATRIBUTO</a:t>
            </a:r>
          </a:p>
          <a:p>
            <a:r>
              <a:rPr lang="pt-BR" sz="1000" b="1" dirty="0"/>
              <a:t>ATRIBUTO</a:t>
            </a:r>
          </a:p>
          <a:p>
            <a:r>
              <a:rPr lang="pt-BR" sz="1000" b="1" dirty="0"/>
              <a:t>ATRIBUTO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8EACD41-B98D-C9DB-D94E-EE8D6BE170AC}"/>
              </a:ext>
            </a:extLst>
          </p:cNvPr>
          <p:cNvSpPr/>
          <p:nvPr/>
        </p:nvSpPr>
        <p:spPr>
          <a:xfrm>
            <a:off x="4553005" y="4204794"/>
            <a:ext cx="1050202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/>
              <a:t>ENTIDADE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924392F-D05D-5704-7BF9-AE02A49EA8AB}"/>
              </a:ext>
            </a:extLst>
          </p:cNvPr>
          <p:cNvSpPr/>
          <p:nvPr/>
        </p:nvSpPr>
        <p:spPr>
          <a:xfrm>
            <a:off x="4553005" y="5408995"/>
            <a:ext cx="1050202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11444B5-473E-4ED5-6A5E-E757BAA29FF4}"/>
              </a:ext>
            </a:extLst>
          </p:cNvPr>
          <p:cNvSpPr/>
          <p:nvPr/>
        </p:nvSpPr>
        <p:spPr>
          <a:xfrm>
            <a:off x="4553005" y="4408157"/>
            <a:ext cx="1050202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BF5273A-59F4-6558-7782-9ADBE09B7B38}"/>
              </a:ext>
            </a:extLst>
          </p:cNvPr>
          <p:cNvSpPr/>
          <p:nvPr/>
        </p:nvSpPr>
        <p:spPr>
          <a:xfrm>
            <a:off x="4553005" y="5313033"/>
            <a:ext cx="1050202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3EB4D0-AC92-CE42-B087-EEC6F5FF6ADC}"/>
              </a:ext>
            </a:extLst>
          </p:cNvPr>
          <p:cNvSpPr txBox="1"/>
          <p:nvPr/>
        </p:nvSpPr>
        <p:spPr>
          <a:xfrm>
            <a:off x="4553005" y="4408156"/>
            <a:ext cx="10502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ATRIBUTO</a:t>
            </a:r>
          </a:p>
          <a:p>
            <a:r>
              <a:rPr lang="pt-BR" sz="1000" b="1" dirty="0"/>
              <a:t>ATRIBUTO</a:t>
            </a:r>
          </a:p>
          <a:p>
            <a:r>
              <a:rPr lang="pt-BR" sz="1000" b="1" dirty="0"/>
              <a:t>ATRIBUTO</a:t>
            </a:r>
          </a:p>
          <a:p>
            <a:r>
              <a:rPr lang="pt-BR" sz="1000" b="1" dirty="0"/>
              <a:t>ATRIBUTO</a:t>
            </a:r>
          </a:p>
          <a:p>
            <a:r>
              <a:rPr lang="pt-BR" sz="1000" b="1" dirty="0"/>
              <a:t>ATRIBUTO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F98F430-8BC6-43F3-2338-FC5119EF8EC1}"/>
              </a:ext>
            </a:extLst>
          </p:cNvPr>
          <p:cNvSpPr/>
          <p:nvPr/>
        </p:nvSpPr>
        <p:spPr>
          <a:xfrm>
            <a:off x="2587150" y="3078461"/>
            <a:ext cx="1050202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/>
              <a:t>ENTIDADE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9C791A00-9CE5-4A88-E241-BE3FAF7E4E7C}"/>
              </a:ext>
            </a:extLst>
          </p:cNvPr>
          <p:cNvSpPr/>
          <p:nvPr/>
        </p:nvSpPr>
        <p:spPr>
          <a:xfrm>
            <a:off x="2587150" y="4282662"/>
            <a:ext cx="1050202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A0E77C0-B57E-D3F0-C4FC-756D50342B95}"/>
              </a:ext>
            </a:extLst>
          </p:cNvPr>
          <p:cNvSpPr/>
          <p:nvPr/>
        </p:nvSpPr>
        <p:spPr>
          <a:xfrm>
            <a:off x="2587150" y="3281824"/>
            <a:ext cx="1050202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D5EC779-2B80-1006-E023-63C41F6F6FD1}"/>
              </a:ext>
            </a:extLst>
          </p:cNvPr>
          <p:cNvSpPr/>
          <p:nvPr/>
        </p:nvSpPr>
        <p:spPr>
          <a:xfrm>
            <a:off x="2587150" y="4186700"/>
            <a:ext cx="1050202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A19CCDE-C5AB-43FA-A4C5-B93D852C81AC}"/>
              </a:ext>
            </a:extLst>
          </p:cNvPr>
          <p:cNvSpPr txBox="1"/>
          <p:nvPr/>
        </p:nvSpPr>
        <p:spPr>
          <a:xfrm>
            <a:off x="2587150" y="3281823"/>
            <a:ext cx="10502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ATRIBUTO</a:t>
            </a:r>
          </a:p>
          <a:p>
            <a:r>
              <a:rPr lang="pt-BR" sz="1000" b="1" dirty="0"/>
              <a:t>ATRIBUTO</a:t>
            </a:r>
          </a:p>
          <a:p>
            <a:r>
              <a:rPr lang="pt-BR" sz="1000" b="1" dirty="0"/>
              <a:t>ATRIBUTO</a:t>
            </a:r>
          </a:p>
          <a:p>
            <a:r>
              <a:rPr lang="pt-BR" sz="1000" b="1" dirty="0"/>
              <a:t>ATRIBUTO</a:t>
            </a:r>
          </a:p>
          <a:p>
            <a:r>
              <a:rPr lang="pt-BR" sz="1000" b="1" dirty="0"/>
              <a:t>ATRIBUTO</a:t>
            </a: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34C6B940-E77E-6666-AA58-6780BA8C03FF}"/>
              </a:ext>
            </a:extLst>
          </p:cNvPr>
          <p:cNvCxnSpPr>
            <a:cxnSpLocks/>
          </p:cNvCxnSpPr>
          <p:nvPr/>
        </p:nvCxnSpPr>
        <p:spPr>
          <a:xfrm rot="5400000">
            <a:off x="4673648" y="3812578"/>
            <a:ext cx="7844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33774671-EDE4-DAD7-2614-EB7627F4B2F9}"/>
              </a:ext>
            </a:extLst>
          </p:cNvPr>
          <p:cNvCxnSpPr/>
          <p:nvPr/>
        </p:nvCxnSpPr>
        <p:spPr>
          <a:xfrm rot="5400000" flipV="1">
            <a:off x="5039485" y="4104629"/>
            <a:ext cx="117825" cy="69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18AA0B67-B8B0-2782-CBE2-6FA0E45BDE1A}"/>
              </a:ext>
            </a:extLst>
          </p:cNvPr>
          <p:cNvCxnSpPr>
            <a:cxnSpLocks/>
          </p:cNvCxnSpPr>
          <p:nvPr/>
        </p:nvCxnSpPr>
        <p:spPr>
          <a:xfrm rot="5400000">
            <a:off x="4976738" y="4104629"/>
            <a:ext cx="117825" cy="69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F2035BE9-3E95-7B2C-A2A2-7A294F33C827}"/>
              </a:ext>
            </a:extLst>
          </p:cNvPr>
          <p:cNvCxnSpPr>
            <a:cxnSpLocks/>
          </p:cNvCxnSpPr>
          <p:nvPr/>
        </p:nvCxnSpPr>
        <p:spPr>
          <a:xfrm>
            <a:off x="1470017" y="3737642"/>
            <a:ext cx="111713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BD83B46E-14D3-DB55-A4FF-716A7B7BF830}"/>
              </a:ext>
            </a:extLst>
          </p:cNvPr>
          <p:cNvCxnSpPr/>
          <p:nvPr/>
        </p:nvCxnSpPr>
        <p:spPr>
          <a:xfrm flipV="1">
            <a:off x="2409827" y="3670544"/>
            <a:ext cx="167799" cy="69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47E240F4-15D6-CE15-7813-39F1E8D18F7D}"/>
              </a:ext>
            </a:extLst>
          </p:cNvPr>
          <p:cNvCxnSpPr>
            <a:cxnSpLocks/>
          </p:cNvCxnSpPr>
          <p:nvPr/>
        </p:nvCxnSpPr>
        <p:spPr>
          <a:xfrm>
            <a:off x="2409827" y="3733291"/>
            <a:ext cx="167799" cy="69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1CD409B9-11B8-17FA-A28E-E553BC6D9258}"/>
              </a:ext>
            </a:extLst>
          </p:cNvPr>
          <p:cNvCxnSpPr>
            <a:stCxn id="20" idx="3"/>
            <a:endCxn id="25" idx="1"/>
          </p:cNvCxnSpPr>
          <p:nvPr/>
        </p:nvCxnSpPr>
        <p:spPr>
          <a:xfrm flipV="1">
            <a:off x="3637352" y="2599423"/>
            <a:ext cx="915653" cy="1113287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197C0C5-2177-B4BA-DFBB-C6765AAA109D}"/>
              </a:ext>
            </a:extLst>
          </p:cNvPr>
          <p:cNvSpPr/>
          <p:nvPr/>
        </p:nvSpPr>
        <p:spPr>
          <a:xfrm>
            <a:off x="4553005" y="1965174"/>
            <a:ext cx="1050202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/>
              <a:t>ENTIDADE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4C0F5064-A6B1-E232-5B56-F734157BFD6E}"/>
              </a:ext>
            </a:extLst>
          </p:cNvPr>
          <p:cNvSpPr/>
          <p:nvPr/>
        </p:nvSpPr>
        <p:spPr>
          <a:xfrm>
            <a:off x="4553005" y="3169375"/>
            <a:ext cx="1050202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3B5D542-3426-A20D-6021-CB4D1DFB404F}"/>
              </a:ext>
            </a:extLst>
          </p:cNvPr>
          <p:cNvSpPr/>
          <p:nvPr/>
        </p:nvSpPr>
        <p:spPr>
          <a:xfrm>
            <a:off x="4553005" y="2168537"/>
            <a:ext cx="1050202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DE3D986D-48E1-D824-9790-819713D1D350}"/>
              </a:ext>
            </a:extLst>
          </p:cNvPr>
          <p:cNvSpPr/>
          <p:nvPr/>
        </p:nvSpPr>
        <p:spPr>
          <a:xfrm>
            <a:off x="4553005" y="3073413"/>
            <a:ext cx="1050202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DE15A58-98D3-1206-228D-73A9919BD7C6}"/>
              </a:ext>
            </a:extLst>
          </p:cNvPr>
          <p:cNvSpPr txBox="1"/>
          <p:nvPr/>
        </p:nvSpPr>
        <p:spPr>
          <a:xfrm>
            <a:off x="4553005" y="2168536"/>
            <a:ext cx="10502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ATRIBUTO</a:t>
            </a:r>
          </a:p>
          <a:p>
            <a:r>
              <a:rPr lang="pt-BR" sz="1000" b="1" dirty="0"/>
              <a:t>ATRIBUTO</a:t>
            </a:r>
          </a:p>
          <a:p>
            <a:r>
              <a:rPr lang="pt-BR" sz="1000" b="1" dirty="0"/>
              <a:t>ATRIBUTO</a:t>
            </a:r>
          </a:p>
          <a:p>
            <a:r>
              <a:rPr lang="pt-BR" sz="1000" b="1" dirty="0"/>
              <a:t>ATRIBUTO</a:t>
            </a:r>
          </a:p>
          <a:p>
            <a:r>
              <a:rPr lang="pt-BR" sz="1000" b="1" dirty="0"/>
              <a:t>ATRIBUTO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4FA739F-695F-1B13-CC23-BC9969E73C27}"/>
              </a:ext>
            </a:extLst>
          </p:cNvPr>
          <p:cNvGrpSpPr/>
          <p:nvPr/>
        </p:nvGrpSpPr>
        <p:grpSpPr>
          <a:xfrm rot="10800000">
            <a:off x="5001072" y="3426057"/>
            <a:ext cx="131873" cy="117825"/>
            <a:chOff x="5505897" y="3795335"/>
            <a:chExt cx="131873" cy="117825"/>
          </a:xfrm>
        </p:grpSpPr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91CF3F12-5F49-598C-05A7-C133B648A4B1}"/>
                </a:ext>
              </a:extLst>
            </p:cNvPr>
            <p:cNvCxnSpPr/>
            <p:nvPr/>
          </p:nvCxnSpPr>
          <p:spPr>
            <a:xfrm rot="5400000" flipV="1">
              <a:off x="5544294" y="3819685"/>
              <a:ext cx="117825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334028C4-AAFE-6766-6FA4-17F811DEA4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81547" y="3819685"/>
              <a:ext cx="117825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D7D21E0-946A-19FF-3AC3-3F3DC247A5C2}"/>
              </a:ext>
            </a:extLst>
          </p:cNvPr>
          <p:cNvSpPr txBox="1"/>
          <p:nvPr/>
        </p:nvSpPr>
        <p:spPr>
          <a:xfrm>
            <a:off x="3793526" y="2936826"/>
            <a:ext cx="60330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C00000"/>
                </a:solidFill>
              </a:rPr>
              <a:t>1:1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BCB1E1B-25BC-F60D-434C-8869E1D214EC}"/>
              </a:ext>
            </a:extLst>
          </p:cNvPr>
          <p:cNvSpPr txBox="1"/>
          <p:nvPr/>
        </p:nvSpPr>
        <p:spPr>
          <a:xfrm>
            <a:off x="4766295" y="3609095"/>
            <a:ext cx="60330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b="1" dirty="0">
                <a:solidFill>
                  <a:srgbClr val="C00000"/>
                </a:solidFill>
              </a:rPr>
              <a:t>m:n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03C365A-DCD4-DD1F-7651-A4AD2B70292D}"/>
              </a:ext>
            </a:extLst>
          </p:cNvPr>
          <p:cNvSpPr txBox="1"/>
          <p:nvPr/>
        </p:nvSpPr>
        <p:spPr>
          <a:xfrm>
            <a:off x="1726931" y="3484969"/>
            <a:ext cx="60330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b="1" dirty="0">
                <a:solidFill>
                  <a:srgbClr val="C00000"/>
                </a:solidFill>
              </a:rPr>
              <a:t>1:n</a:t>
            </a:r>
          </a:p>
        </p:txBody>
      </p:sp>
      <p:cxnSp>
        <p:nvCxnSpPr>
          <p:cNvPr id="53" name="Conector: Angulado 52">
            <a:extLst>
              <a:ext uri="{FF2B5EF4-FFF2-40B4-BE49-F238E27FC236}">
                <a16:creationId xmlns:a16="http://schemas.microsoft.com/office/drawing/2014/main" id="{E7CD4695-5229-769D-E0C1-0D326FB7CA4B}"/>
              </a:ext>
            </a:extLst>
          </p:cNvPr>
          <p:cNvCxnSpPr>
            <a:stCxn id="8" idx="2"/>
            <a:endCxn id="11" idx="2"/>
          </p:cNvCxnSpPr>
          <p:nvPr/>
        </p:nvCxnSpPr>
        <p:spPr>
          <a:xfrm rot="16200000" flipH="1">
            <a:off x="2448345" y="3030221"/>
            <a:ext cx="1126333" cy="4133190"/>
          </a:xfrm>
          <a:prstGeom prst="bentConnector3">
            <a:avLst>
              <a:gd name="adj1" fmla="val 120296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617028B-009F-C924-05F0-BDCDF0FBC7F8}"/>
              </a:ext>
            </a:extLst>
          </p:cNvPr>
          <p:cNvSpPr txBox="1"/>
          <p:nvPr/>
        </p:nvSpPr>
        <p:spPr>
          <a:xfrm>
            <a:off x="2226091" y="5683141"/>
            <a:ext cx="14362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b="1" dirty="0">
                <a:solidFill>
                  <a:srgbClr val="C00000"/>
                </a:solidFill>
              </a:rPr>
              <a:t>opcional</a:t>
            </a:r>
          </a:p>
        </p:txBody>
      </p:sp>
      <p:cxnSp>
        <p:nvCxnSpPr>
          <p:cNvPr id="56" name="Conector: Angulado 55">
            <a:extLst>
              <a:ext uri="{FF2B5EF4-FFF2-40B4-BE49-F238E27FC236}">
                <a16:creationId xmlns:a16="http://schemas.microsoft.com/office/drawing/2014/main" id="{6A0F86C9-F92D-B422-98EE-F3B7712EB6ED}"/>
              </a:ext>
            </a:extLst>
          </p:cNvPr>
          <p:cNvCxnSpPr>
            <a:stCxn id="7" idx="0"/>
            <a:endCxn id="21" idx="0"/>
          </p:cNvCxnSpPr>
          <p:nvPr/>
        </p:nvCxnSpPr>
        <p:spPr>
          <a:xfrm rot="5400000" flipH="1" flipV="1">
            <a:off x="2454868" y="455223"/>
            <a:ext cx="1113287" cy="4133190"/>
          </a:xfrm>
          <a:prstGeom prst="bentConnector3">
            <a:avLst>
              <a:gd name="adj1" fmla="val 12053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1339563F-71DE-145A-C8F3-8BD48B3A1BFF}"/>
              </a:ext>
            </a:extLst>
          </p:cNvPr>
          <p:cNvSpPr txBox="1"/>
          <p:nvPr/>
        </p:nvSpPr>
        <p:spPr>
          <a:xfrm>
            <a:off x="2376661" y="1521368"/>
            <a:ext cx="14362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b="1" dirty="0">
                <a:solidFill>
                  <a:srgbClr val="C00000"/>
                </a:solidFill>
              </a:rPr>
              <a:t>obrigatório</a:t>
            </a:r>
          </a:p>
        </p:txBody>
      </p:sp>
    </p:spTree>
    <p:extLst>
      <p:ext uri="{BB962C8B-B14F-4D97-AF65-F5344CB8AC3E}">
        <p14:creationId xmlns:p14="http://schemas.microsoft.com/office/powerpoint/2010/main" val="657404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371FBA-51C9-4DD0-44A1-D9024B06E111}"/>
              </a:ext>
            </a:extLst>
          </p:cNvPr>
          <p:cNvSpPr txBox="1"/>
          <p:nvPr/>
        </p:nvSpPr>
        <p:spPr>
          <a:xfrm>
            <a:off x="6854888" y="1348249"/>
            <a:ext cx="529348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 Modelo Dimensional é uma abordagem de modelagem de dados usada principalmente em DW e Business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(BI) para facilitar a análise eficiente de grandes conjuntos de dados. Este modelo é projetado para otimizar consultas analíticas e relatórios, fornecendo uma estrutura que torna mais fácil para os usuários entenderem e navegarem pelos dados.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Formado por dois tipos de tabela: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b="1" dirty="0">
                <a:solidFill>
                  <a:srgbClr val="C00000"/>
                </a:solidFill>
              </a:rPr>
              <a:t>Tabela Fato: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 transações, acontecimentos, ou outras atividades que são utilizadas para medir o funcionamento e os resultados dos processos de negócio;</a:t>
            </a:r>
          </a:p>
          <a:p>
            <a:pPr algn="just"/>
            <a:r>
              <a:rPr lang="pt-BR" b="1" dirty="0">
                <a:solidFill>
                  <a:srgbClr val="C00000"/>
                </a:solidFill>
              </a:rPr>
              <a:t>Tabela Dimensão: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Determinam o contexto em que ocorreram os fatos. Normalmente estão presentes em cabeçalhos de linhas no conjunto resposta de consultas realizadas pelos utilizadores.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TIPOS DE MODELAGEM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DIMENSIONAL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F98F430-8BC6-43F3-2338-FC5119EF8EC1}"/>
              </a:ext>
            </a:extLst>
          </p:cNvPr>
          <p:cNvSpPr/>
          <p:nvPr/>
        </p:nvSpPr>
        <p:spPr>
          <a:xfrm>
            <a:off x="2587150" y="3078461"/>
            <a:ext cx="1050202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9C791A00-9CE5-4A88-E241-BE3FAF7E4E7C}"/>
              </a:ext>
            </a:extLst>
          </p:cNvPr>
          <p:cNvSpPr/>
          <p:nvPr/>
        </p:nvSpPr>
        <p:spPr>
          <a:xfrm>
            <a:off x="2587150" y="4282662"/>
            <a:ext cx="1050202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A0E77C0-B57E-D3F0-C4FC-756D50342B95}"/>
              </a:ext>
            </a:extLst>
          </p:cNvPr>
          <p:cNvSpPr/>
          <p:nvPr/>
        </p:nvSpPr>
        <p:spPr>
          <a:xfrm>
            <a:off x="2587150" y="3281824"/>
            <a:ext cx="1050202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D5EC779-2B80-1006-E023-63C41F6F6FD1}"/>
              </a:ext>
            </a:extLst>
          </p:cNvPr>
          <p:cNvSpPr/>
          <p:nvPr/>
        </p:nvSpPr>
        <p:spPr>
          <a:xfrm>
            <a:off x="2587150" y="4186700"/>
            <a:ext cx="1050202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A19CCDE-C5AB-43FA-A4C5-B93D852C81AC}"/>
              </a:ext>
            </a:extLst>
          </p:cNvPr>
          <p:cNvSpPr txBox="1"/>
          <p:nvPr/>
        </p:nvSpPr>
        <p:spPr>
          <a:xfrm>
            <a:off x="2587149" y="3281823"/>
            <a:ext cx="11561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ID_TEMPO INT</a:t>
            </a:r>
          </a:p>
          <a:p>
            <a:r>
              <a:rPr lang="pt-BR" sz="1000" b="1" dirty="0"/>
              <a:t>ID_LIVRO INT</a:t>
            </a:r>
          </a:p>
          <a:p>
            <a:r>
              <a:rPr lang="pt-BR" sz="1000" b="1" dirty="0"/>
              <a:t>ID_ASSUNTO INT</a:t>
            </a:r>
          </a:p>
          <a:p>
            <a:r>
              <a:rPr lang="pt-BR" sz="1000" b="1" dirty="0"/>
              <a:t>ID_CIDADE INT</a:t>
            </a:r>
          </a:p>
          <a:p>
            <a:r>
              <a:rPr lang="pt-BR" sz="1000" b="1" dirty="0"/>
              <a:t>TOTAL INT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314575-DFD2-C26F-2250-63448DB1AB51}"/>
              </a:ext>
            </a:extLst>
          </p:cNvPr>
          <p:cNvSpPr txBox="1"/>
          <p:nvPr/>
        </p:nvSpPr>
        <p:spPr>
          <a:xfrm>
            <a:off x="2587150" y="4186698"/>
            <a:ext cx="1050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7F0A4B6-E3AC-4AA8-EE39-D0DDC218262C}"/>
              </a:ext>
            </a:extLst>
          </p:cNvPr>
          <p:cNvSpPr txBox="1"/>
          <p:nvPr/>
        </p:nvSpPr>
        <p:spPr>
          <a:xfrm>
            <a:off x="2549050" y="3078461"/>
            <a:ext cx="1156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FATO_EMPRESTIMO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042CDA08-AC7F-ED9A-6670-6499A48253BD}"/>
              </a:ext>
            </a:extLst>
          </p:cNvPr>
          <p:cNvSpPr/>
          <p:nvPr/>
        </p:nvSpPr>
        <p:spPr>
          <a:xfrm>
            <a:off x="434231" y="1915781"/>
            <a:ext cx="1050202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3B7E702-FB36-47B1-DECE-F86877D2D497}"/>
              </a:ext>
            </a:extLst>
          </p:cNvPr>
          <p:cNvSpPr/>
          <p:nvPr/>
        </p:nvSpPr>
        <p:spPr>
          <a:xfrm>
            <a:off x="434231" y="3119982"/>
            <a:ext cx="1050202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5511C0B-18CF-AC78-1C86-B396731F00F9}"/>
              </a:ext>
            </a:extLst>
          </p:cNvPr>
          <p:cNvSpPr/>
          <p:nvPr/>
        </p:nvSpPr>
        <p:spPr>
          <a:xfrm>
            <a:off x="434231" y="2119144"/>
            <a:ext cx="1050202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9BD0148F-4055-7CA1-3CA8-72F9DBE8B989}"/>
              </a:ext>
            </a:extLst>
          </p:cNvPr>
          <p:cNvSpPr/>
          <p:nvPr/>
        </p:nvSpPr>
        <p:spPr>
          <a:xfrm>
            <a:off x="434231" y="3024020"/>
            <a:ext cx="1050202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3DC54CA-7609-3490-52D3-2D135878B480}"/>
              </a:ext>
            </a:extLst>
          </p:cNvPr>
          <p:cNvSpPr txBox="1"/>
          <p:nvPr/>
        </p:nvSpPr>
        <p:spPr>
          <a:xfrm>
            <a:off x="434230" y="2119143"/>
            <a:ext cx="1156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ID_TEMPO INT</a:t>
            </a:r>
          </a:p>
          <a:p>
            <a:r>
              <a:rPr lang="pt-BR" sz="1000" b="1" dirty="0"/>
              <a:t>DIA INT</a:t>
            </a:r>
          </a:p>
          <a:p>
            <a:r>
              <a:rPr lang="pt-BR" sz="1000" b="1" dirty="0"/>
              <a:t>MES INT</a:t>
            </a:r>
          </a:p>
          <a:p>
            <a:r>
              <a:rPr lang="pt-BR" sz="1000" b="1" dirty="0"/>
              <a:t>ANO INT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A5493B8-6E5F-863E-94B2-B456616118D3}"/>
              </a:ext>
            </a:extLst>
          </p:cNvPr>
          <p:cNvSpPr txBox="1"/>
          <p:nvPr/>
        </p:nvSpPr>
        <p:spPr>
          <a:xfrm>
            <a:off x="434231" y="3024018"/>
            <a:ext cx="1050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AD6C6ED-B21A-E550-AD55-571A925F2321}"/>
              </a:ext>
            </a:extLst>
          </p:cNvPr>
          <p:cNvSpPr txBox="1"/>
          <p:nvPr/>
        </p:nvSpPr>
        <p:spPr>
          <a:xfrm>
            <a:off x="396131" y="1915781"/>
            <a:ext cx="1156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DM_TEMPO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6FCDF1B5-5D94-9C84-62BF-E8665D0B6721}"/>
              </a:ext>
            </a:extLst>
          </p:cNvPr>
          <p:cNvSpPr/>
          <p:nvPr/>
        </p:nvSpPr>
        <p:spPr>
          <a:xfrm>
            <a:off x="434231" y="4186698"/>
            <a:ext cx="1050202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B97126D8-DD7E-9896-CB4A-CC9B0EA33D37}"/>
              </a:ext>
            </a:extLst>
          </p:cNvPr>
          <p:cNvSpPr/>
          <p:nvPr/>
        </p:nvSpPr>
        <p:spPr>
          <a:xfrm>
            <a:off x="434231" y="5390899"/>
            <a:ext cx="1050202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766E18F5-494F-9E4D-B10B-18307EEB651A}"/>
              </a:ext>
            </a:extLst>
          </p:cNvPr>
          <p:cNvSpPr/>
          <p:nvPr/>
        </p:nvSpPr>
        <p:spPr>
          <a:xfrm>
            <a:off x="434231" y="4390061"/>
            <a:ext cx="1050202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1FCB537E-DAB6-D573-56B8-1B079BE65A70}"/>
              </a:ext>
            </a:extLst>
          </p:cNvPr>
          <p:cNvSpPr/>
          <p:nvPr/>
        </p:nvSpPr>
        <p:spPr>
          <a:xfrm>
            <a:off x="434231" y="5294937"/>
            <a:ext cx="1050202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2443863-9DA3-62D6-0513-7F824EB04829}"/>
              </a:ext>
            </a:extLst>
          </p:cNvPr>
          <p:cNvSpPr txBox="1"/>
          <p:nvPr/>
        </p:nvSpPr>
        <p:spPr>
          <a:xfrm>
            <a:off x="434230" y="4390060"/>
            <a:ext cx="11561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ID_LIVRO INT</a:t>
            </a:r>
          </a:p>
          <a:p>
            <a:r>
              <a:rPr lang="pt-BR" sz="1000" b="1" dirty="0"/>
              <a:t>TITULO VARCHAR</a:t>
            </a:r>
          </a:p>
          <a:p>
            <a:r>
              <a:rPr lang="pt-BR" sz="1000" b="1" dirty="0"/>
              <a:t>AUTOR VARCHAR</a:t>
            </a:r>
          </a:p>
          <a:p>
            <a:r>
              <a:rPr lang="pt-BR" sz="1000" b="1" dirty="0"/>
              <a:t>ANO_PUB INT</a:t>
            </a:r>
          </a:p>
          <a:p>
            <a:r>
              <a:rPr lang="pt-BR" sz="1000" b="1" dirty="0"/>
              <a:t>EDITOR VARCHAR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6E31F16-B956-8ED5-BC0B-87E115A97227}"/>
              </a:ext>
            </a:extLst>
          </p:cNvPr>
          <p:cNvSpPr txBox="1"/>
          <p:nvPr/>
        </p:nvSpPr>
        <p:spPr>
          <a:xfrm>
            <a:off x="434231" y="5294935"/>
            <a:ext cx="1050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661B7C2C-0287-56CE-17C9-38C3518B0767}"/>
              </a:ext>
            </a:extLst>
          </p:cNvPr>
          <p:cNvSpPr txBox="1"/>
          <p:nvPr/>
        </p:nvSpPr>
        <p:spPr>
          <a:xfrm>
            <a:off x="396131" y="4186698"/>
            <a:ext cx="1156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DM_LIVRO</a:t>
            </a: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E2609C1D-CBCF-B7C2-F163-BBE16FACF13F}"/>
              </a:ext>
            </a:extLst>
          </p:cNvPr>
          <p:cNvSpPr/>
          <p:nvPr/>
        </p:nvSpPr>
        <p:spPr>
          <a:xfrm>
            <a:off x="4757397" y="1915781"/>
            <a:ext cx="1050202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9957ABE9-92D7-563A-9E55-F5CDB8ECE163}"/>
              </a:ext>
            </a:extLst>
          </p:cNvPr>
          <p:cNvSpPr/>
          <p:nvPr/>
        </p:nvSpPr>
        <p:spPr>
          <a:xfrm>
            <a:off x="4757397" y="3119982"/>
            <a:ext cx="1050202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A67EFB72-6718-92D5-6FD4-16A37913E5EF}"/>
              </a:ext>
            </a:extLst>
          </p:cNvPr>
          <p:cNvSpPr/>
          <p:nvPr/>
        </p:nvSpPr>
        <p:spPr>
          <a:xfrm>
            <a:off x="4757397" y="2119144"/>
            <a:ext cx="1050202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66DFEC2A-0C83-9A36-2C61-027243D3326D}"/>
              </a:ext>
            </a:extLst>
          </p:cNvPr>
          <p:cNvSpPr/>
          <p:nvPr/>
        </p:nvSpPr>
        <p:spPr>
          <a:xfrm>
            <a:off x="4757397" y="3024020"/>
            <a:ext cx="1050202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71630145-D56A-AED0-8024-6D7018CA8584}"/>
              </a:ext>
            </a:extLst>
          </p:cNvPr>
          <p:cNvSpPr txBox="1"/>
          <p:nvPr/>
        </p:nvSpPr>
        <p:spPr>
          <a:xfrm>
            <a:off x="4757396" y="2119143"/>
            <a:ext cx="115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ID_ASSUNTO INT</a:t>
            </a:r>
          </a:p>
          <a:p>
            <a:r>
              <a:rPr lang="pt-BR" sz="1000" b="1" dirty="0"/>
              <a:t>DESC VARCHAR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673FB7BB-C596-8D31-EAB3-D6D173043783}"/>
              </a:ext>
            </a:extLst>
          </p:cNvPr>
          <p:cNvSpPr txBox="1"/>
          <p:nvPr/>
        </p:nvSpPr>
        <p:spPr>
          <a:xfrm>
            <a:off x="4757397" y="3024018"/>
            <a:ext cx="1050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B4A083C3-3274-E99B-C405-E78BA337C02C}"/>
              </a:ext>
            </a:extLst>
          </p:cNvPr>
          <p:cNvSpPr txBox="1"/>
          <p:nvPr/>
        </p:nvSpPr>
        <p:spPr>
          <a:xfrm>
            <a:off x="4719297" y="1915781"/>
            <a:ext cx="1156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DM_ASSUNTO</a:t>
            </a:r>
          </a:p>
        </p:txBody>
      </p:sp>
      <p:sp>
        <p:nvSpPr>
          <p:cNvPr id="66" name="Retângulo: Cantos Arredondados 65">
            <a:extLst>
              <a:ext uri="{FF2B5EF4-FFF2-40B4-BE49-F238E27FC236}">
                <a16:creationId xmlns:a16="http://schemas.microsoft.com/office/drawing/2014/main" id="{38D943E1-C8C3-F176-E7DF-765827D82E27}"/>
              </a:ext>
            </a:extLst>
          </p:cNvPr>
          <p:cNvSpPr/>
          <p:nvPr/>
        </p:nvSpPr>
        <p:spPr>
          <a:xfrm>
            <a:off x="4757397" y="4186698"/>
            <a:ext cx="1050202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67" name="Retângulo: Cantos Arredondados 66">
            <a:extLst>
              <a:ext uri="{FF2B5EF4-FFF2-40B4-BE49-F238E27FC236}">
                <a16:creationId xmlns:a16="http://schemas.microsoft.com/office/drawing/2014/main" id="{F7EF4A7C-6ED0-FA38-44BA-E92C199837C8}"/>
              </a:ext>
            </a:extLst>
          </p:cNvPr>
          <p:cNvSpPr/>
          <p:nvPr/>
        </p:nvSpPr>
        <p:spPr>
          <a:xfrm>
            <a:off x="4757397" y="5390899"/>
            <a:ext cx="1050202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229724F1-774A-00D5-1D75-542B37E173E8}"/>
              </a:ext>
            </a:extLst>
          </p:cNvPr>
          <p:cNvSpPr/>
          <p:nvPr/>
        </p:nvSpPr>
        <p:spPr>
          <a:xfrm>
            <a:off x="4757397" y="4390061"/>
            <a:ext cx="1050202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66573CA9-C94C-7F9D-53E4-F010B9F68E69}"/>
              </a:ext>
            </a:extLst>
          </p:cNvPr>
          <p:cNvSpPr/>
          <p:nvPr/>
        </p:nvSpPr>
        <p:spPr>
          <a:xfrm>
            <a:off x="4757397" y="5294937"/>
            <a:ext cx="1050202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B6533FB7-7784-DEAB-6514-CDF2F2E0E91D}"/>
              </a:ext>
            </a:extLst>
          </p:cNvPr>
          <p:cNvSpPr txBox="1"/>
          <p:nvPr/>
        </p:nvSpPr>
        <p:spPr>
          <a:xfrm>
            <a:off x="4757396" y="4390060"/>
            <a:ext cx="1156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ID_CIDADE INT</a:t>
            </a:r>
          </a:p>
          <a:p>
            <a:r>
              <a:rPr lang="pt-BR" sz="1000" b="1" dirty="0"/>
              <a:t>CIDADE VARCHAR</a:t>
            </a:r>
          </a:p>
          <a:p>
            <a:r>
              <a:rPr lang="pt-BR" sz="1000" b="1" dirty="0"/>
              <a:t>UF VARCHAR</a:t>
            </a:r>
          </a:p>
          <a:p>
            <a:r>
              <a:rPr lang="pt-BR" sz="1000" b="1" dirty="0"/>
              <a:t>PAIS VARCHAR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539F4E2D-F0CC-6066-045B-DDC958D51AF9}"/>
              </a:ext>
            </a:extLst>
          </p:cNvPr>
          <p:cNvSpPr txBox="1"/>
          <p:nvPr/>
        </p:nvSpPr>
        <p:spPr>
          <a:xfrm>
            <a:off x="4757397" y="5294935"/>
            <a:ext cx="1050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5D6C89FB-DAEF-4508-D82C-699C025267B4}"/>
              </a:ext>
            </a:extLst>
          </p:cNvPr>
          <p:cNvSpPr txBox="1"/>
          <p:nvPr/>
        </p:nvSpPr>
        <p:spPr>
          <a:xfrm>
            <a:off x="4719297" y="4186698"/>
            <a:ext cx="1156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DM_CIDADE</a:t>
            </a:r>
          </a:p>
        </p:txBody>
      </p: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C7CE030B-AC41-CCA4-F680-572B1F0B9812}"/>
              </a:ext>
            </a:extLst>
          </p:cNvPr>
          <p:cNvGrpSpPr/>
          <p:nvPr/>
        </p:nvGrpSpPr>
        <p:grpSpPr>
          <a:xfrm rot="10800000">
            <a:off x="3634438" y="3331728"/>
            <a:ext cx="167799" cy="131873"/>
            <a:chOff x="3324697" y="1403532"/>
            <a:chExt cx="167799" cy="131873"/>
          </a:xfrm>
        </p:grpSpPr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D36EEA49-9F55-C47C-C69D-B8240526278C}"/>
                </a:ext>
              </a:extLst>
            </p:cNvPr>
            <p:cNvCxnSpPr/>
            <p:nvPr/>
          </p:nvCxnSpPr>
          <p:spPr>
            <a:xfrm flipV="1">
              <a:off x="3324697" y="1403532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to 74">
              <a:extLst>
                <a:ext uri="{FF2B5EF4-FFF2-40B4-BE49-F238E27FC236}">
                  <a16:creationId xmlns:a16="http://schemas.microsoft.com/office/drawing/2014/main" id="{D3399550-D638-69C1-6BDC-C9295570E906}"/>
                </a:ext>
              </a:extLst>
            </p:cNvPr>
            <p:cNvCxnSpPr>
              <a:cxnSpLocks/>
            </p:cNvCxnSpPr>
            <p:nvPr/>
          </p:nvCxnSpPr>
          <p:spPr>
            <a:xfrm>
              <a:off x="3324697" y="1466279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Conector: Angulado 77">
            <a:extLst>
              <a:ext uri="{FF2B5EF4-FFF2-40B4-BE49-F238E27FC236}">
                <a16:creationId xmlns:a16="http://schemas.microsoft.com/office/drawing/2014/main" id="{1F5C3A95-CDD6-F454-02E3-8D9863C51072}"/>
              </a:ext>
            </a:extLst>
          </p:cNvPr>
          <p:cNvCxnSpPr>
            <a:cxnSpLocks/>
          </p:cNvCxnSpPr>
          <p:nvPr/>
        </p:nvCxnSpPr>
        <p:spPr>
          <a:xfrm rot="10800000">
            <a:off x="1484433" y="2634558"/>
            <a:ext cx="1102716" cy="736412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: Angulado 79">
            <a:extLst>
              <a:ext uri="{FF2B5EF4-FFF2-40B4-BE49-F238E27FC236}">
                <a16:creationId xmlns:a16="http://schemas.microsoft.com/office/drawing/2014/main" id="{C6F8EB18-CD5A-20A3-765B-D33F88AA9C9C}"/>
              </a:ext>
            </a:extLst>
          </p:cNvPr>
          <p:cNvCxnSpPr>
            <a:cxnSpLocks/>
          </p:cNvCxnSpPr>
          <p:nvPr/>
        </p:nvCxnSpPr>
        <p:spPr>
          <a:xfrm rot="10800000">
            <a:off x="3637352" y="4007591"/>
            <a:ext cx="1102716" cy="736412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: Angulado 80">
            <a:extLst>
              <a:ext uri="{FF2B5EF4-FFF2-40B4-BE49-F238E27FC236}">
                <a16:creationId xmlns:a16="http://schemas.microsoft.com/office/drawing/2014/main" id="{741D8E87-6493-74A5-0973-00F3EC0712F7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34647" y="2657987"/>
            <a:ext cx="1102716" cy="736412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: Angulado 81">
            <a:extLst>
              <a:ext uri="{FF2B5EF4-FFF2-40B4-BE49-F238E27FC236}">
                <a16:creationId xmlns:a16="http://schemas.microsoft.com/office/drawing/2014/main" id="{E6AD9620-1E4D-FCCF-3910-DC5753672EE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481728" y="4031020"/>
            <a:ext cx="1102716" cy="736412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DE278EC3-4C97-8F22-8342-026C07A59A9C}"/>
              </a:ext>
            </a:extLst>
          </p:cNvPr>
          <p:cNvGrpSpPr/>
          <p:nvPr/>
        </p:nvGrpSpPr>
        <p:grpSpPr>
          <a:xfrm>
            <a:off x="2427051" y="3307005"/>
            <a:ext cx="167799" cy="131873"/>
            <a:chOff x="3324697" y="1403532"/>
            <a:chExt cx="167799" cy="131873"/>
          </a:xfrm>
        </p:grpSpPr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B2E39AE4-F843-C300-BA43-04CF74FD22E3}"/>
                </a:ext>
              </a:extLst>
            </p:cNvPr>
            <p:cNvCxnSpPr/>
            <p:nvPr/>
          </p:nvCxnSpPr>
          <p:spPr>
            <a:xfrm flipV="1">
              <a:off x="3324697" y="1403532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BC162E1B-37FA-E13E-13D4-F6C7E7C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3324697" y="1466279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E4A7D9E8-CDB6-D9F9-6B92-634D64890957}"/>
              </a:ext>
            </a:extLst>
          </p:cNvPr>
          <p:cNvGrpSpPr/>
          <p:nvPr/>
        </p:nvGrpSpPr>
        <p:grpSpPr>
          <a:xfrm>
            <a:off x="2420127" y="3963113"/>
            <a:ext cx="167799" cy="131873"/>
            <a:chOff x="3324697" y="1403532"/>
            <a:chExt cx="167799" cy="131873"/>
          </a:xfrm>
        </p:grpSpPr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158D7003-FF07-4793-0D5C-A34906C70436}"/>
                </a:ext>
              </a:extLst>
            </p:cNvPr>
            <p:cNvCxnSpPr/>
            <p:nvPr/>
          </p:nvCxnSpPr>
          <p:spPr>
            <a:xfrm flipV="1">
              <a:off x="3324697" y="1403532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B0654675-91A8-1BD9-CFD4-834FBB9EC981}"/>
                </a:ext>
              </a:extLst>
            </p:cNvPr>
            <p:cNvCxnSpPr>
              <a:cxnSpLocks/>
            </p:cNvCxnSpPr>
            <p:nvPr/>
          </p:nvCxnSpPr>
          <p:spPr>
            <a:xfrm>
              <a:off x="3324697" y="1466279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D9F1E56D-32BC-9483-518B-FF52F20AF685}"/>
              </a:ext>
            </a:extLst>
          </p:cNvPr>
          <p:cNvGrpSpPr/>
          <p:nvPr/>
        </p:nvGrpSpPr>
        <p:grpSpPr>
          <a:xfrm rot="10800000">
            <a:off x="3640994" y="3944731"/>
            <a:ext cx="167799" cy="131873"/>
            <a:chOff x="3324697" y="1403532"/>
            <a:chExt cx="167799" cy="131873"/>
          </a:xfrm>
        </p:grpSpPr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8C911A85-F2DA-5F51-4F96-2AA519D2C8E1}"/>
                </a:ext>
              </a:extLst>
            </p:cNvPr>
            <p:cNvCxnSpPr/>
            <p:nvPr/>
          </p:nvCxnSpPr>
          <p:spPr>
            <a:xfrm flipV="1">
              <a:off x="3324697" y="1403532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A0A6D04D-7FFF-F9E4-FD91-6C5A49538429}"/>
                </a:ext>
              </a:extLst>
            </p:cNvPr>
            <p:cNvCxnSpPr>
              <a:cxnSpLocks/>
            </p:cNvCxnSpPr>
            <p:nvPr/>
          </p:nvCxnSpPr>
          <p:spPr>
            <a:xfrm>
              <a:off x="3324697" y="1466279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4FE5F516-056D-FD8D-49AF-C0621BC25025}"/>
              </a:ext>
            </a:extLst>
          </p:cNvPr>
          <p:cNvSpPr txBox="1"/>
          <p:nvPr/>
        </p:nvSpPr>
        <p:spPr>
          <a:xfrm>
            <a:off x="256072" y="1511278"/>
            <a:ext cx="14362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b="1" dirty="0">
                <a:solidFill>
                  <a:srgbClr val="C00000"/>
                </a:solidFill>
              </a:rPr>
              <a:t>QUANDO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6B3DD56B-74A3-77FE-A8B5-FAECD3A4A271}"/>
              </a:ext>
            </a:extLst>
          </p:cNvPr>
          <p:cNvSpPr txBox="1"/>
          <p:nvPr/>
        </p:nvSpPr>
        <p:spPr>
          <a:xfrm>
            <a:off x="256072" y="3774048"/>
            <a:ext cx="14362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b="1" dirty="0">
                <a:solidFill>
                  <a:srgbClr val="C00000"/>
                </a:solidFill>
              </a:rPr>
              <a:t>O QUE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EBDB393B-0D6D-B95E-0334-68F44313649A}"/>
              </a:ext>
            </a:extLst>
          </p:cNvPr>
          <p:cNvSpPr txBox="1"/>
          <p:nvPr/>
        </p:nvSpPr>
        <p:spPr>
          <a:xfrm>
            <a:off x="4575412" y="1512816"/>
            <a:ext cx="14362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b="1" dirty="0">
                <a:solidFill>
                  <a:srgbClr val="C00000"/>
                </a:solidFill>
              </a:rPr>
              <a:t>QUEM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218C9F38-9D39-F394-BBEC-BA14CF7834F5}"/>
              </a:ext>
            </a:extLst>
          </p:cNvPr>
          <p:cNvSpPr txBox="1"/>
          <p:nvPr/>
        </p:nvSpPr>
        <p:spPr>
          <a:xfrm>
            <a:off x="4557054" y="3794940"/>
            <a:ext cx="14362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b="1" dirty="0">
                <a:solidFill>
                  <a:srgbClr val="C00000"/>
                </a:solidFill>
              </a:rPr>
              <a:t>ONDE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6786AA2C-2B8A-52EC-005C-544974670FE4}"/>
              </a:ext>
            </a:extLst>
          </p:cNvPr>
          <p:cNvSpPr txBox="1"/>
          <p:nvPr/>
        </p:nvSpPr>
        <p:spPr>
          <a:xfrm>
            <a:off x="396132" y="5948127"/>
            <a:ext cx="5411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C00000"/>
                </a:solidFill>
              </a:rPr>
              <a:t>DIMENSÃO TEMPO:</a:t>
            </a: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Ano, Semestre, Trimestre, Mês, Dia.</a:t>
            </a:r>
          </a:p>
          <a:p>
            <a:r>
              <a:rPr lang="pt-BR" sz="1400" b="1" dirty="0">
                <a:solidFill>
                  <a:srgbClr val="C00000"/>
                </a:solidFill>
              </a:rPr>
              <a:t>GRÃO:</a:t>
            </a: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Nível de detalhe dos dados.</a:t>
            </a:r>
          </a:p>
          <a:p>
            <a:r>
              <a:rPr lang="pt-BR" sz="1400" b="1" dirty="0">
                <a:solidFill>
                  <a:srgbClr val="C00000"/>
                </a:solidFill>
              </a:rPr>
              <a:t>MEDIDAS CARACTERISTICAS: </a:t>
            </a: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Numéricas, Valores para cálculos.</a:t>
            </a:r>
          </a:p>
        </p:txBody>
      </p:sp>
    </p:spTree>
    <p:extLst>
      <p:ext uri="{BB962C8B-B14F-4D97-AF65-F5344CB8AC3E}">
        <p14:creationId xmlns:p14="http://schemas.microsoft.com/office/powerpoint/2010/main" val="476278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371FBA-51C9-4DD0-44A1-D9024B06E111}"/>
              </a:ext>
            </a:extLst>
          </p:cNvPr>
          <p:cNvSpPr txBox="1"/>
          <p:nvPr/>
        </p:nvSpPr>
        <p:spPr>
          <a:xfrm>
            <a:off x="6854888" y="1348249"/>
            <a:ext cx="52934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Principais características:</a:t>
            </a:r>
          </a:p>
          <a:p>
            <a:pPr algn="just"/>
            <a:r>
              <a:rPr lang="pt-BR" b="1" dirty="0">
                <a:solidFill>
                  <a:srgbClr val="C00000"/>
                </a:solidFill>
              </a:rPr>
              <a:t>Chaves Estrangeiras: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tabelas de dimensões são geralmente conectadas à tabela de fatos por meio de chaves estrangeiras. Essas chaves estabelecem as relações entre os dados nas tabelas de fatos e nas tabelas de dimensões.</a:t>
            </a:r>
          </a:p>
          <a:p>
            <a:pPr algn="just"/>
            <a:r>
              <a:rPr lang="pt-BR" b="1" dirty="0">
                <a:solidFill>
                  <a:srgbClr val="C00000"/>
                </a:solidFill>
              </a:rPr>
              <a:t>Hierarquias e Níveis: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dimensões muitas vezes incluem hierarquias, como ano, trimestre, mês, dia em uma dimensão de tempo. Isso facilita a agregação e desagregação dos dados em diferentes níveis de granularidade.</a:t>
            </a:r>
          </a:p>
          <a:p>
            <a:pPr algn="just"/>
            <a:r>
              <a:rPr lang="pt-BR" b="1" dirty="0" err="1">
                <a:solidFill>
                  <a:srgbClr val="C00000"/>
                </a:solidFill>
              </a:rPr>
              <a:t>Denormalização</a:t>
            </a:r>
            <a:r>
              <a:rPr lang="pt-BR" b="1" dirty="0">
                <a:solidFill>
                  <a:srgbClr val="C00000"/>
                </a:solidFill>
              </a:rPr>
              <a:t>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modelo dimensional muitas vezes envolve a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denormalização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o que significa que as tabelas de dimensões podem conter redundâncias de dados para melhorar o desempenho das consultas.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TIPOS DE MODELAGEM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DIMENSIONAL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F98F430-8BC6-43F3-2338-FC5119EF8EC1}"/>
              </a:ext>
            </a:extLst>
          </p:cNvPr>
          <p:cNvSpPr/>
          <p:nvPr/>
        </p:nvSpPr>
        <p:spPr>
          <a:xfrm>
            <a:off x="2587150" y="3078461"/>
            <a:ext cx="1050202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9C791A00-9CE5-4A88-E241-BE3FAF7E4E7C}"/>
              </a:ext>
            </a:extLst>
          </p:cNvPr>
          <p:cNvSpPr/>
          <p:nvPr/>
        </p:nvSpPr>
        <p:spPr>
          <a:xfrm>
            <a:off x="2587150" y="4282662"/>
            <a:ext cx="1050202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A0E77C0-B57E-D3F0-C4FC-756D50342B95}"/>
              </a:ext>
            </a:extLst>
          </p:cNvPr>
          <p:cNvSpPr/>
          <p:nvPr/>
        </p:nvSpPr>
        <p:spPr>
          <a:xfrm>
            <a:off x="2587150" y="3281824"/>
            <a:ext cx="1050202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D5EC779-2B80-1006-E023-63C41F6F6FD1}"/>
              </a:ext>
            </a:extLst>
          </p:cNvPr>
          <p:cNvSpPr/>
          <p:nvPr/>
        </p:nvSpPr>
        <p:spPr>
          <a:xfrm>
            <a:off x="2587150" y="4186700"/>
            <a:ext cx="1050202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A19CCDE-C5AB-43FA-A4C5-B93D852C81AC}"/>
              </a:ext>
            </a:extLst>
          </p:cNvPr>
          <p:cNvSpPr txBox="1"/>
          <p:nvPr/>
        </p:nvSpPr>
        <p:spPr>
          <a:xfrm>
            <a:off x="2587149" y="3281823"/>
            <a:ext cx="11561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ID_TEMPO INT</a:t>
            </a:r>
          </a:p>
          <a:p>
            <a:r>
              <a:rPr lang="pt-BR" sz="1000" b="1" dirty="0"/>
              <a:t>ID_LIVRO INT</a:t>
            </a:r>
          </a:p>
          <a:p>
            <a:r>
              <a:rPr lang="pt-BR" sz="1000" b="1" dirty="0"/>
              <a:t>ID_ASSUNTO INT</a:t>
            </a:r>
          </a:p>
          <a:p>
            <a:r>
              <a:rPr lang="pt-BR" sz="1000" b="1" dirty="0"/>
              <a:t>ID_CIDADE INT</a:t>
            </a:r>
          </a:p>
          <a:p>
            <a:r>
              <a:rPr lang="pt-BR" sz="1000" b="1" dirty="0"/>
              <a:t>TOTAL INT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314575-DFD2-C26F-2250-63448DB1AB51}"/>
              </a:ext>
            </a:extLst>
          </p:cNvPr>
          <p:cNvSpPr txBox="1"/>
          <p:nvPr/>
        </p:nvSpPr>
        <p:spPr>
          <a:xfrm>
            <a:off x="2587150" y="4186698"/>
            <a:ext cx="1050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7F0A4B6-E3AC-4AA8-EE39-D0DDC218262C}"/>
              </a:ext>
            </a:extLst>
          </p:cNvPr>
          <p:cNvSpPr txBox="1"/>
          <p:nvPr/>
        </p:nvSpPr>
        <p:spPr>
          <a:xfrm>
            <a:off x="2549050" y="3078461"/>
            <a:ext cx="1156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FATO_EMPRESTIMO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042CDA08-AC7F-ED9A-6670-6499A48253BD}"/>
              </a:ext>
            </a:extLst>
          </p:cNvPr>
          <p:cNvSpPr/>
          <p:nvPr/>
        </p:nvSpPr>
        <p:spPr>
          <a:xfrm>
            <a:off x="434231" y="1915781"/>
            <a:ext cx="1050202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3B7E702-FB36-47B1-DECE-F86877D2D497}"/>
              </a:ext>
            </a:extLst>
          </p:cNvPr>
          <p:cNvSpPr/>
          <p:nvPr/>
        </p:nvSpPr>
        <p:spPr>
          <a:xfrm>
            <a:off x="434231" y="3119982"/>
            <a:ext cx="1050202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5511C0B-18CF-AC78-1C86-B396731F00F9}"/>
              </a:ext>
            </a:extLst>
          </p:cNvPr>
          <p:cNvSpPr/>
          <p:nvPr/>
        </p:nvSpPr>
        <p:spPr>
          <a:xfrm>
            <a:off x="434231" y="2119144"/>
            <a:ext cx="1050202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9BD0148F-4055-7CA1-3CA8-72F9DBE8B989}"/>
              </a:ext>
            </a:extLst>
          </p:cNvPr>
          <p:cNvSpPr/>
          <p:nvPr/>
        </p:nvSpPr>
        <p:spPr>
          <a:xfrm>
            <a:off x="434231" y="3024020"/>
            <a:ext cx="1050202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3DC54CA-7609-3490-52D3-2D135878B480}"/>
              </a:ext>
            </a:extLst>
          </p:cNvPr>
          <p:cNvSpPr txBox="1"/>
          <p:nvPr/>
        </p:nvSpPr>
        <p:spPr>
          <a:xfrm>
            <a:off x="434230" y="2119143"/>
            <a:ext cx="1156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ID_TEMPO INT</a:t>
            </a:r>
          </a:p>
          <a:p>
            <a:r>
              <a:rPr lang="pt-BR" sz="1000" b="1" dirty="0"/>
              <a:t>DIA INT</a:t>
            </a:r>
          </a:p>
          <a:p>
            <a:r>
              <a:rPr lang="pt-BR" sz="1000" b="1" dirty="0"/>
              <a:t>MES INT</a:t>
            </a:r>
          </a:p>
          <a:p>
            <a:r>
              <a:rPr lang="pt-BR" sz="1000" b="1" dirty="0"/>
              <a:t>ANO INT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A5493B8-6E5F-863E-94B2-B456616118D3}"/>
              </a:ext>
            </a:extLst>
          </p:cNvPr>
          <p:cNvSpPr txBox="1"/>
          <p:nvPr/>
        </p:nvSpPr>
        <p:spPr>
          <a:xfrm>
            <a:off x="434231" y="3024018"/>
            <a:ext cx="1050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AD6C6ED-B21A-E550-AD55-571A925F2321}"/>
              </a:ext>
            </a:extLst>
          </p:cNvPr>
          <p:cNvSpPr txBox="1"/>
          <p:nvPr/>
        </p:nvSpPr>
        <p:spPr>
          <a:xfrm>
            <a:off x="396131" y="1915781"/>
            <a:ext cx="1156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DM_TEMPO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6FCDF1B5-5D94-9C84-62BF-E8665D0B6721}"/>
              </a:ext>
            </a:extLst>
          </p:cNvPr>
          <p:cNvSpPr/>
          <p:nvPr/>
        </p:nvSpPr>
        <p:spPr>
          <a:xfrm>
            <a:off x="434231" y="4186698"/>
            <a:ext cx="1050202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B97126D8-DD7E-9896-CB4A-CC9B0EA33D37}"/>
              </a:ext>
            </a:extLst>
          </p:cNvPr>
          <p:cNvSpPr/>
          <p:nvPr/>
        </p:nvSpPr>
        <p:spPr>
          <a:xfrm>
            <a:off x="434231" y="5390899"/>
            <a:ext cx="1050202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766E18F5-494F-9E4D-B10B-18307EEB651A}"/>
              </a:ext>
            </a:extLst>
          </p:cNvPr>
          <p:cNvSpPr/>
          <p:nvPr/>
        </p:nvSpPr>
        <p:spPr>
          <a:xfrm>
            <a:off x="434231" y="4390061"/>
            <a:ext cx="1050202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1FCB537E-DAB6-D573-56B8-1B079BE65A70}"/>
              </a:ext>
            </a:extLst>
          </p:cNvPr>
          <p:cNvSpPr/>
          <p:nvPr/>
        </p:nvSpPr>
        <p:spPr>
          <a:xfrm>
            <a:off x="434231" y="5294937"/>
            <a:ext cx="1050202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2443863-9DA3-62D6-0513-7F824EB04829}"/>
              </a:ext>
            </a:extLst>
          </p:cNvPr>
          <p:cNvSpPr txBox="1"/>
          <p:nvPr/>
        </p:nvSpPr>
        <p:spPr>
          <a:xfrm>
            <a:off x="434230" y="4390060"/>
            <a:ext cx="11561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ID_LIVRO INT</a:t>
            </a:r>
          </a:p>
          <a:p>
            <a:r>
              <a:rPr lang="pt-BR" sz="1000" b="1" dirty="0"/>
              <a:t>TITULO VARCHAR</a:t>
            </a:r>
          </a:p>
          <a:p>
            <a:r>
              <a:rPr lang="pt-BR" sz="1000" b="1" dirty="0"/>
              <a:t>AUTOR VARCHAR</a:t>
            </a:r>
          </a:p>
          <a:p>
            <a:r>
              <a:rPr lang="pt-BR" sz="1000" b="1" dirty="0"/>
              <a:t>ANO_PUB INT</a:t>
            </a:r>
          </a:p>
          <a:p>
            <a:r>
              <a:rPr lang="pt-BR" sz="1000" b="1" dirty="0"/>
              <a:t>EDITOR VARCHAR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6E31F16-B956-8ED5-BC0B-87E115A97227}"/>
              </a:ext>
            </a:extLst>
          </p:cNvPr>
          <p:cNvSpPr txBox="1"/>
          <p:nvPr/>
        </p:nvSpPr>
        <p:spPr>
          <a:xfrm>
            <a:off x="434231" y="5294935"/>
            <a:ext cx="1050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661B7C2C-0287-56CE-17C9-38C3518B0767}"/>
              </a:ext>
            </a:extLst>
          </p:cNvPr>
          <p:cNvSpPr txBox="1"/>
          <p:nvPr/>
        </p:nvSpPr>
        <p:spPr>
          <a:xfrm>
            <a:off x="396131" y="4186698"/>
            <a:ext cx="1156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DM_LIVRO</a:t>
            </a: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E2609C1D-CBCF-B7C2-F163-BBE16FACF13F}"/>
              </a:ext>
            </a:extLst>
          </p:cNvPr>
          <p:cNvSpPr/>
          <p:nvPr/>
        </p:nvSpPr>
        <p:spPr>
          <a:xfrm>
            <a:off x="4757397" y="1915781"/>
            <a:ext cx="1050202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9957ABE9-92D7-563A-9E55-F5CDB8ECE163}"/>
              </a:ext>
            </a:extLst>
          </p:cNvPr>
          <p:cNvSpPr/>
          <p:nvPr/>
        </p:nvSpPr>
        <p:spPr>
          <a:xfrm>
            <a:off x="4757397" y="3119982"/>
            <a:ext cx="1050202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A67EFB72-6718-92D5-6FD4-16A37913E5EF}"/>
              </a:ext>
            </a:extLst>
          </p:cNvPr>
          <p:cNvSpPr/>
          <p:nvPr/>
        </p:nvSpPr>
        <p:spPr>
          <a:xfrm>
            <a:off x="4757397" y="2119144"/>
            <a:ext cx="1050202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66DFEC2A-0C83-9A36-2C61-027243D3326D}"/>
              </a:ext>
            </a:extLst>
          </p:cNvPr>
          <p:cNvSpPr/>
          <p:nvPr/>
        </p:nvSpPr>
        <p:spPr>
          <a:xfrm>
            <a:off x="4757397" y="3024020"/>
            <a:ext cx="1050202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71630145-D56A-AED0-8024-6D7018CA8584}"/>
              </a:ext>
            </a:extLst>
          </p:cNvPr>
          <p:cNvSpPr txBox="1"/>
          <p:nvPr/>
        </p:nvSpPr>
        <p:spPr>
          <a:xfrm>
            <a:off x="4757396" y="2119143"/>
            <a:ext cx="115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ID_ASSUNTO INT</a:t>
            </a:r>
          </a:p>
          <a:p>
            <a:r>
              <a:rPr lang="pt-BR" sz="1000" b="1" dirty="0"/>
              <a:t>DESC VARCHAR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673FB7BB-C596-8D31-EAB3-D6D173043783}"/>
              </a:ext>
            </a:extLst>
          </p:cNvPr>
          <p:cNvSpPr txBox="1"/>
          <p:nvPr/>
        </p:nvSpPr>
        <p:spPr>
          <a:xfrm>
            <a:off x="4757397" y="3024018"/>
            <a:ext cx="1050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B4A083C3-3274-E99B-C405-E78BA337C02C}"/>
              </a:ext>
            </a:extLst>
          </p:cNvPr>
          <p:cNvSpPr txBox="1"/>
          <p:nvPr/>
        </p:nvSpPr>
        <p:spPr>
          <a:xfrm>
            <a:off x="4719297" y="1915781"/>
            <a:ext cx="1156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DM_ASSUNTO</a:t>
            </a:r>
          </a:p>
        </p:txBody>
      </p:sp>
      <p:sp>
        <p:nvSpPr>
          <p:cNvPr id="66" name="Retângulo: Cantos Arredondados 65">
            <a:extLst>
              <a:ext uri="{FF2B5EF4-FFF2-40B4-BE49-F238E27FC236}">
                <a16:creationId xmlns:a16="http://schemas.microsoft.com/office/drawing/2014/main" id="{38D943E1-C8C3-F176-E7DF-765827D82E27}"/>
              </a:ext>
            </a:extLst>
          </p:cNvPr>
          <p:cNvSpPr/>
          <p:nvPr/>
        </p:nvSpPr>
        <p:spPr>
          <a:xfrm>
            <a:off x="4757397" y="4186698"/>
            <a:ext cx="1050202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67" name="Retângulo: Cantos Arredondados 66">
            <a:extLst>
              <a:ext uri="{FF2B5EF4-FFF2-40B4-BE49-F238E27FC236}">
                <a16:creationId xmlns:a16="http://schemas.microsoft.com/office/drawing/2014/main" id="{F7EF4A7C-6ED0-FA38-44BA-E92C199837C8}"/>
              </a:ext>
            </a:extLst>
          </p:cNvPr>
          <p:cNvSpPr/>
          <p:nvPr/>
        </p:nvSpPr>
        <p:spPr>
          <a:xfrm>
            <a:off x="4757397" y="5390899"/>
            <a:ext cx="1050202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229724F1-774A-00D5-1D75-542B37E173E8}"/>
              </a:ext>
            </a:extLst>
          </p:cNvPr>
          <p:cNvSpPr/>
          <p:nvPr/>
        </p:nvSpPr>
        <p:spPr>
          <a:xfrm>
            <a:off x="4757397" y="4390061"/>
            <a:ext cx="1050202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66573CA9-C94C-7F9D-53E4-F010B9F68E69}"/>
              </a:ext>
            </a:extLst>
          </p:cNvPr>
          <p:cNvSpPr/>
          <p:nvPr/>
        </p:nvSpPr>
        <p:spPr>
          <a:xfrm>
            <a:off x="4757397" y="5294937"/>
            <a:ext cx="1050202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B6533FB7-7784-DEAB-6514-CDF2F2E0E91D}"/>
              </a:ext>
            </a:extLst>
          </p:cNvPr>
          <p:cNvSpPr txBox="1"/>
          <p:nvPr/>
        </p:nvSpPr>
        <p:spPr>
          <a:xfrm>
            <a:off x="4757396" y="4390060"/>
            <a:ext cx="1156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ID_CIDADE INT</a:t>
            </a:r>
          </a:p>
          <a:p>
            <a:r>
              <a:rPr lang="pt-BR" sz="1000" b="1" dirty="0"/>
              <a:t>CIDADE VARCHAR</a:t>
            </a:r>
          </a:p>
          <a:p>
            <a:r>
              <a:rPr lang="pt-BR" sz="1000" b="1" dirty="0"/>
              <a:t>UF VARCHAR</a:t>
            </a:r>
          </a:p>
          <a:p>
            <a:r>
              <a:rPr lang="pt-BR" sz="1000" b="1" dirty="0"/>
              <a:t>PAIS VARCHAR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539F4E2D-F0CC-6066-045B-DDC958D51AF9}"/>
              </a:ext>
            </a:extLst>
          </p:cNvPr>
          <p:cNvSpPr txBox="1"/>
          <p:nvPr/>
        </p:nvSpPr>
        <p:spPr>
          <a:xfrm>
            <a:off x="4757397" y="5294935"/>
            <a:ext cx="1050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5D6C89FB-DAEF-4508-D82C-699C025267B4}"/>
              </a:ext>
            </a:extLst>
          </p:cNvPr>
          <p:cNvSpPr txBox="1"/>
          <p:nvPr/>
        </p:nvSpPr>
        <p:spPr>
          <a:xfrm>
            <a:off x="4719297" y="4186698"/>
            <a:ext cx="1156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DM_CIDADE</a:t>
            </a:r>
          </a:p>
        </p:txBody>
      </p: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C7CE030B-AC41-CCA4-F680-572B1F0B9812}"/>
              </a:ext>
            </a:extLst>
          </p:cNvPr>
          <p:cNvGrpSpPr/>
          <p:nvPr/>
        </p:nvGrpSpPr>
        <p:grpSpPr>
          <a:xfrm rot="10800000">
            <a:off x="3634438" y="3331728"/>
            <a:ext cx="167799" cy="131873"/>
            <a:chOff x="3324697" y="1403532"/>
            <a:chExt cx="167799" cy="131873"/>
          </a:xfrm>
        </p:grpSpPr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D36EEA49-9F55-C47C-C69D-B8240526278C}"/>
                </a:ext>
              </a:extLst>
            </p:cNvPr>
            <p:cNvCxnSpPr/>
            <p:nvPr/>
          </p:nvCxnSpPr>
          <p:spPr>
            <a:xfrm flipV="1">
              <a:off x="3324697" y="1403532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to 74">
              <a:extLst>
                <a:ext uri="{FF2B5EF4-FFF2-40B4-BE49-F238E27FC236}">
                  <a16:creationId xmlns:a16="http://schemas.microsoft.com/office/drawing/2014/main" id="{D3399550-D638-69C1-6BDC-C9295570E906}"/>
                </a:ext>
              </a:extLst>
            </p:cNvPr>
            <p:cNvCxnSpPr>
              <a:cxnSpLocks/>
            </p:cNvCxnSpPr>
            <p:nvPr/>
          </p:nvCxnSpPr>
          <p:spPr>
            <a:xfrm>
              <a:off x="3324697" y="1466279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Conector: Angulado 77">
            <a:extLst>
              <a:ext uri="{FF2B5EF4-FFF2-40B4-BE49-F238E27FC236}">
                <a16:creationId xmlns:a16="http://schemas.microsoft.com/office/drawing/2014/main" id="{1F5C3A95-CDD6-F454-02E3-8D9863C51072}"/>
              </a:ext>
            </a:extLst>
          </p:cNvPr>
          <p:cNvCxnSpPr>
            <a:cxnSpLocks/>
          </p:cNvCxnSpPr>
          <p:nvPr/>
        </p:nvCxnSpPr>
        <p:spPr>
          <a:xfrm rot="10800000">
            <a:off x="1484433" y="2634558"/>
            <a:ext cx="1102716" cy="736412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: Angulado 79">
            <a:extLst>
              <a:ext uri="{FF2B5EF4-FFF2-40B4-BE49-F238E27FC236}">
                <a16:creationId xmlns:a16="http://schemas.microsoft.com/office/drawing/2014/main" id="{C6F8EB18-CD5A-20A3-765B-D33F88AA9C9C}"/>
              </a:ext>
            </a:extLst>
          </p:cNvPr>
          <p:cNvCxnSpPr>
            <a:cxnSpLocks/>
          </p:cNvCxnSpPr>
          <p:nvPr/>
        </p:nvCxnSpPr>
        <p:spPr>
          <a:xfrm rot="10800000">
            <a:off x="3637352" y="4007591"/>
            <a:ext cx="1102716" cy="736412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: Angulado 80">
            <a:extLst>
              <a:ext uri="{FF2B5EF4-FFF2-40B4-BE49-F238E27FC236}">
                <a16:creationId xmlns:a16="http://schemas.microsoft.com/office/drawing/2014/main" id="{741D8E87-6493-74A5-0973-00F3EC0712F7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34647" y="2657987"/>
            <a:ext cx="1102716" cy="736412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: Angulado 81">
            <a:extLst>
              <a:ext uri="{FF2B5EF4-FFF2-40B4-BE49-F238E27FC236}">
                <a16:creationId xmlns:a16="http://schemas.microsoft.com/office/drawing/2014/main" id="{E6AD9620-1E4D-FCCF-3910-DC5753672EE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481728" y="4031020"/>
            <a:ext cx="1102716" cy="736412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DE278EC3-4C97-8F22-8342-026C07A59A9C}"/>
              </a:ext>
            </a:extLst>
          </p:cNvPr>
          <p:cNvGrpSpPr/>
          <p:nvPr/>
        </p:nvGrpSpPr>
        <p:grpSpPr>
          <a:xfrm>
            <a:off x="2427051" y="3307005"/>
            <a:ext cx="167799" cy="131873"/>
            <a:chOff x="3324697" y="1403532"/>
            <a:chExt cx="167799" cy="131873"/>
          </a:xfrm>
        </p:grpSpPr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B2E39AE4-F843-C300-BA43-04CF74FD22E3}"/>
                </a:ext>
              </a:extLst>
            </p:cNvPr>
            <p:cNvCxnSpPr/>
            <p:nvPr/>
          </p:nvCxnSpPr>
          <p:spPr>
            <a:xfrm flipV="1">
              <a:off x="3324697" y="1403532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BC162E1B-37FA-E13E-13D4-F6C7E7C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3324697" y="1466279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E4A7D9E8-CDB6-D9F9-6B92-634D64890957}"/>
              </a:ext>
            </a:extLst>
          </p:cNvPr>
          <p:cNvGrpSpPr/>
          <p:nvPr/>
        </p:nvGrpSpPr>
        <p:grpSpPr>
          <a:xfrm>
            <a:off x="2420127" y="3963113"/>
            <a:ext cx="167799" cy="131873"/>
            <a:chOff x="3324697" y="1403532"/>
            <a:chExt cx="167799" cy="131873"/>
          </a:xfrm>
        </p:grpSpPr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158D7003-FF07-4793-0D5C-A34906C70436}"/>
                </a:ext>
              </a:extLst>
            </p:cNvPr>
            <p:cNvCxnSpPr/>
            <p:nvPr/>
          </p:nvCxnSpPr>
          <p:spPr>
            <a:xfrm flipV="1">
              <a:off x="3324697" y="1403532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B0654675-91A8-1BD9-CFD4-834FBB9EC981}"/>
                </a:ext>
              </a:extLst>
            </p:cNvPr>
            <p:cNvCxnSpPr>
              <a:cxnSpLocks/>
            </p:cNvCxnSpPr>
            <p:nvPr/>
          </p:nvCxnSpPr>
          <p:spPr>
            <a:xfrm>
              <a:off x="3324697" y="1466279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D9F1E56D-32BC-9483-518B-FF52F20AF685}"/>
              </a:ext>
            </a:extLst>
          </p:cNvPr>
          <p:cNvGrpSpPr/>
          <p:nvPr/>
        </p:nvGrpSpPr>
        <p:grpSpPr>
          <a:xfrm rot="10800000">
            <a:off x="3640994" y="3944731"/>
            <a:ext cx="167799" cy="131873"/>
            <a:chOff x="3324697" y="1403532"/>
            <a:chExt cx="167799" cy="131873"/>
          </a:xfrm>
        </p:grpSpPr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8C911A85-F2DA-5F51-4F96-2AA519D2C8E1}"/>
                </a:ext>
              </a:extLst>
            </p:cNvPr>
            <p:cNvCxnSpPr/>
            <p:nvPr/>
          </p:nvCxnSpPr>
          <p:spPr>
            <a:xfrm flipV="1">
              <a:off x="3324697" y="1403532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A0A6D04D-7FFF-F9E4-FD91-6C5A49538429}"/>
                </a:ext>
              </a:extLst>
            </p:cNvPr>
            <p:cNvCxnSpPr>
              <a:cxnSpLocks/>
            </p:cNvCxnSpPr>
            <p:nvPr/>
          </p:nvCxnSpPr>
          <p:spPr>
            <a:xfrm>
              <a:off x="3324697" y="1466279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4FE5F516-056D-FD8D-49AF-C0621BC25025}"/>
              </a:ext>
            </a:extLst>
          </p:cNvPr>
          <p:cNvSpPr txBox="1"/>
          <p:nvPr/>
        </p:nvSpPr>
        <p:spPr>
          <a:xfrm>
            <a:off x="256072" y="1511278"/>
            <a:ext cx="14362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b="1" dirty="0">
                <a:solidFill>
                  <a:srgbClr val="C00000"/>
                </a:solidFill>
              </a:rPr>
              <a:t>QUANDO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6B3DD56B-74A3-77FE-A8B5-FAECD3A4A271}"/>
              </a:ext>
            </a:extLst>
          </p:cNvPr>
          <p:cNvSpPr txBox="1"/>
          <p:nvPr/>
        </p:nvSpPr>
        <p:spPr>
          <a:xfrm>
            <a:off x="256072" y="3774048"/>
            <a:ext cx="14362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b="1" dirty="0">
                <a:solidFill>
                  <a:srgbClr val="C00000"/>
                </a:solidFill>
              </a:rPr>
              <a:t>O QUE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EBDB393B-0D6D-B95E-0334-68F44313649A}"/>
              </a:ext>
            </a:extLst>
          </p:cNvPr>
          <p:cNvSpPr txBox="1"/>
          <p:nvPr/>
        </p:nvSpPr>
        <p:spPr>
          <a:xfrm>
            <a:off x="4575412" y="1512816"/>
            <a:ext cx="14362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b="1" dirty="0">
                <a:solidFill>
                  <a:srgbClr val="C00000"/>
                </a:solidFill>
              </a:rPr>
              <a:t>QUEM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218C9F38-9D39-F394-BBEC-BA14CF7834F5}"/>
              </a:ext>
            </a:extLst>
          </p:cNvPr>
          <p:cNvSpPr txBox="1"/>
          <p:nvPr/>
        </p:nvSpPr>
        <p:spPr>
          <a:xfrm>
            <a:off x="4557054" y="3794940"/>
            <a:ext cx="14362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b="1" dirty="0">
                <a:solidFill>
                  <a:srgbClr val="C00000"/>
                </a:solidFill>
              </a:rPr>
              <a:t>ONDE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6786AA2C-2B8A-52EC-005C-544974670FE4}"/>
              </a:ext>
            </a:extLst>
          </p:cNvPr>
          <p:cNvSpPr txBox="1"/>
          <p:nvPr/>
        </p:nvSpPr>
        <p:spPr>
          <a:xfrm>
            <a:off x="396132" y="5948127"/>
            <a:ext cx="5411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C00000"/>
                </a:solidFill>
              </a:rPr>
              <a:t>DIMENSÃO TEMPO:</a:t>
            </a: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Ano, Semestre, Trimestre, Mês, Dia.</a:t>
            </a:r>
          </a:p>
          <a:p>
            <a:r>
              <a:rPr lang="pt-BR" sz="1400" b="1" dirty="0">
                <a:solidFill>
                  <a:srgbClr val="C00000"/>
                </a:solidFill>
              </a:rPr>
              <a:t>GRÃO:</a:t>
            </a: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Nível de detalhe dos dados.</a:t>
            </a:r>
          </a:p>
          <a:p>
            <a:r>
              <a:rPr lang="pt-BR" sz="1400" b="1" dirty="0">
                <a:solidFill>
                  <a:srgbClr val="C00000"/>
                </a:solidFill>
              </a:rPr>
              <a:t>MEDIDAS CARACTERISTICAS: </a:t>
            </a: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Numéricas, Valores para cálculos.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19FE289-8A8D-C80C-2929-B0B0E28DD2C6}"/>
              </a:ext>
            </a:extLst>
          </p:cNvPr>
          <p:cNvSpPr/>
          <p:nvPr/>
        </p:nvSpPr>
        <p:spPr>
          <a:xfrm>
            <a:off x="443282" y="2208737"/>
            <a:ext cx="71054" cy="710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E92D260-613D-6A5C-560F-F1F10821A4E1}"/>
              </a:ext>
            </a:extLst>
          </p:cNvPr>
          <p:cNvSpPr/>
          <p:nvPr/>
        </p:nvSpPr>
        <p:spPr>
          <a:xfrm>
            <a:off x="443282" y="4477636"/>
            <a:ext cx="71054" cy="710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F7F2FD4-550A-3360-FF04-5C659FB82960}"/>
              </a:ext>
            </a:extLst>
          </p:cNvPr>
          <p:cNvSpPr/>
          <p:nvPr/>
        </p:nvSpPr>
        <p:spPr>
          <a:xfrm>
            <a:off x="4766448" y="2203050"/>
            <a:ext cx="71054" cy="710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7032AA1-EC62-0DA8-A408-9DA69A80D3C1}"/>
              </a:ext>
            </a:extLst>
          </p:cNvPr>
          <p:cNvSpPr/>
          <p:nvPr/>
        </p:nvSpPr>
        <p:spPr>
          <a:xfrm>
            <a:off x="4775501" y="4483025"/>
            <a:ext cx="71054" cy="710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BFAF94A-FD01-CC32-843F-422355783FBA}"/>
              </a:ext>
            </a:extLst>
          </p:cNvPr>
          <p:cNvSpPr/>
          <p:nvPr/>
        </p:nvSpPr>
        <p:spPr>
          <a:xfrm>
            <a:off x="2603256" y="3367767"/>
            <a:ext cx="71054" cy="710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C37F082-B861-A6B7-3B33-E205C3A5FEEE}"/>
              </a:ext>
            </a:extLst>
          </p:cNvPr>
          <p:cNvSpPr/>
          <p:nvPr/>
        </p:nvSpPr>
        <p:spPr>
          <a:xfrm>
            <a:off x="2603256" y="3524627"/>
            <a:ext cx="71054" cy="710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D246E4F-A6A6-5811-D26B-A0C132E5622A}"/>
              </a:ext>
            </a:extLst>
          </p:cNvPr>
          <p:cNvSpPr/>
          <p:nvPr/>
        </p:nvSpPr>
        <p:spPr>
          <a:xfrm>
            <a:off x="2603256" y="3671626"/>
            <a:ext cx="71054" cy="710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0D8D8C1-9D4B-56DD-B7CB-58F433A296F4}"/>
              </a:ext>
            </a:extLst>
          </p:cNvPr>
          <p:cNvSpPr/>
          <p:nvPr/>
        </p:nvSpPr>
        <p:spPr>
          <a:xfrm>
            <a:off x="2603256" y="3826105"/>
            <a:ext cx="71054" cy="710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Losango 12">
            <a:extLst>
              <a:ext uri="{FF2B5EF4-FFF2-40B4-BE49-F238E27FC236}">
                <a16:creationId xmlns:a16="http://schemas.microsoft.com/office/drawing/2014/main" id="{B2FEC78D-9DF7-C93A-70C6-E09CBDC56353}"/>
              </a:ext>
            </a:extLst>
          </p:cNvPr>
          <p:cNvSpPr/>
          <p:nvPr/>
        </p:nvSpPr>
        <p:spPr>
          <a:xfrm>
            <a:off x="448044" y="2360070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Losango 13">
            <a:extLst>
              <a:ext uri="{FF2B5EF4-FFF2-40B4-BE49-F238E27FC236}">
                <a16:creationId xmlns:a16="http://schemas.microsoft.com/office/drawing/2014/main" id="{FD6D9227-3232-234C-9126-2259D385F60E}"/>
              </a:ext>
            </a:extLst>
          </p:cNvPr>
          <p:cNvSpPr/>
          <p:nvPr/>
        </p:nvSpPr>
        <p:spPr>
          <a:xfrm>
            <a:off x="443282" y="2513190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Losango 20">
            <a:extLst>
              <a:ext uri="{FF2B5EF4-FFF2-40B4-BE49-F238E27FC236}">
                <a16:creationId xmlns:a16="http://schemas.microsoft.com/office/drawing/2014/main" id="{6B1D1934-CF77-6CB1-4EF3-9F819BAAF076}"/>
              </a:ext>
            </a:extLst>
          </p:cNvPr>
          <p:cNvSpPr/>
          <p:nvPr/>
        </p:nvSpPr>
        <p:spPr>
          <a:xfrm>
            <a:off x="443282" y="2664523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Losango 21">
            <a:extLst>
              <a:ext uri="{FF2B5EF4-FFF2-40B4-BE49-F238E27FC236}">
                <a16:creationId xmlns:a16="http://schemas.microsoft.com/office/drawing/2014/main" id="{DAD62BC9-A677-4C61-12B8-89E534EB77B3}"/>
              </a:ext>
            </a:extLst>
          </p:cNvPr>
          <p:cNvSpPr/>
          <p:nvPr/>
        </p:nvSpPr>
        <p:spPr>
          <a:xfrm>
            <a:off x="443282" y="4631397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Losango 22">
            <a:extLst>
              <a:ext uri="{FF2B5EF4-FFF2-40B4-BE49-F238E27FC236}">
                <a16:creationId xmlns:a16="http://schemas.microsoft.com/office/drawing/2014/main" id="{C2C12282-6AB5-CC85-0DB5-C0D39226F8A6}"/>
              </a:ext>
            </a:extLst>
          </p:cNvPr>
          <p:cNvSpPr/>
          <p:nvPr/>
        </p:nvSpPr>
        <p:spPr>
          <a:xfrm>
            <a:off x="438520" y="4784517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Losango 23">
            <a:extLst>
              <a:ext uri="{FF2B5EF4-FFF2-40B4-BE49-F238E27FC236}">
                <a16:creationId xmlns:a16="http://schemas.microsoft.com/office/drawing/2014/main" id="{8FC84FD6-0385-ACB2-437C-590C3257078E}"/>
              </a:ext>
            </a:extLst>
          </p:cNvPr>
          <p:cNvSpPr/>
          <p:nvPr/>
        </p:nvSpPr>
        <p:spPr>
          <a:xfrm>
            <a:off x="438520" y="4935850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Losango 24">
            <a:extLst>
              <a:ext uri="{FF2B5EF4-FFF2-40B4-BE49-F238E27FC236}">
                <a16:creationId xmlns:a16="http://schemas.microsoft.com/office/drawing/2014/main" id="{337A1C47-9C29-5219-77E2-77400DEF3ECC}"/>
              </a:ext>
            </a:extLst>
          </p:cNvPr>
          <p:cNvSpPr/>
          <p:nvPr/>
        </p:nvSpPr>
        <p:spPr>
          <a:xfrm>
            <a:off x="438520" y="5091398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Losango 27">
            <a:extLst>
              <a:ext uri="{FF2B5EF4-FFF2-40B4-BE49-F238E27FC236}">
                <a16:creationId xmlns:a16="http://schemas.microsoft.com/office/drawing/2014/main" id="{593E4B8C-5A82-EA58-A86D-F6746857D9C1}"/>
              </a:ext>
            </a:extLst>
          </p:cNvPr>
          <p:cNvSpPr/>
          <p:nvPr/>
        </p:nvSpPr>
        <p:spPr>
          <a:xfrm>
            <a:off x="4762906" y="2356170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Losango 37">
            <a:extLst>
              <a:ext uri="{FF2B5EF4-FFF2-40B4-BE49-F238E27FC236}">
                <a16:creationId xmlns:a16="http://schemas.microsoft.com/office/drawing/2014/main" id="{91EDEE69-BEC8-BFBE-FE52-7D39B113BD27}"/>
              </a:ext>
            </a:extLst>
          </p:cNvPr>
          <p:cNvSpPr/>
          <p:nvPr/>
        </p:nvSpPr>
        <p:spPr>
          <a:xfrm>
            <a:off x="4774018" y="4637959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Losango 38">
            <a:extLst>
              <a:ext uri="{FF2B5EF4-FFF2-40B4-BE49-F238E27FC236}">
                <a16:creationId xmlns:a16="http://schemas.microsoft.com/office/drawing/2014/main" id="{08927176-E2C9-B27C-396D-724133B01354}"/>
              </a:ext>
            </a:extLst>
          </p:cNvPr>
          <p:cNvSpPr/>
          <p:nvPr/>
        </p:nvSpPr>
        <p:spPr>
          <a:xfrm>
            <a:off x="4769256" y="4791079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Losango 39">
            <a:extLst>
              <a:ext uri="{FF2B5EF4-FFF2-40B4-BE49-F238E27FC236}">
                <a16:creationId xmlns:a16="http://schemas.microsoft.com/office/drawing/2014/main" id="{62B2577D-2D64-3DBF-522A-F81CE893DBC2}"/>
              </a:ext>
            </a:extLst>
          </p:cNvPr>
          <p:cNvSpPr/>
          <p:nvPr/>
        </p:nvSpPr>
        <p:spPr>
          <a:xfrm>
            <a:off x="4769256" y="4937555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469AD1E-DB7C-60E2-A025-A2AFEFA516F7}"/>
              </a:ext>
            </a:extLst>
          </p:cNvPr>
          <p:cNvSpPr/>
          <p:nvPr/>
        </p:nvSpPr>
        <p:spPr>
          <a:xfrm>
            <a:off x="6972056" y="5877073"/>
            <a:ext cx="71054" cy="710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Losango 41">
            <a:extLst>
              <a:ext uri="{FF2B5EF4-FFF2-40B4-BE49-F238E27FC236}">
                <a16:creationId xmlns:a16="http://schemas.microsoft.com/office/drawing/2014/main" id="{83E10BC9-6602-9D7F-EFC1-6283DDF78F66}"/>
              </a:ext>
            </a:extLst>
          </p:cNvPr>
          <p:cNvSpPr/>
          <p:nvPr/>
        </p:nvSpPr>
        <p:spPr>
          <a:xfrm>
            <a:off x="6972056" y="6194107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95E20BB-0B25-B306-8912-7A04663F8914}"/>
              </a:ext>
            </a:extLst>
          </p:cNvPr>
          <p:cNvSpPr txBox="1"/>
          <p:nvPr/>
        </p:nvSpPr>
        <p:spPr>
          <a:xfrm>
            <a:off x="7043110" y="5692407"/>
            <a:ext cx="207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PK - Primary Key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BABE178-322D-8A52-A985-C26F13330492}"/>
              </a:ext>
            </a:extLst>
          </p:cNvPr>
          <p:cNvSpPr txBox="1"/>
          <p:nvPr/>
        </p:nvSpPr>
        <p:spPr>
          <a:xfrm>
            <a:off x="7043110" y="6000063"/>
            <a:ext cx="207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FK –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Foreign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</a:t>
            </a:r>
          </a:p>
        </p:txBody>
      </p:sp>
    </p:spTree>
    <p:extLst>
      <p:ext uri="{BB962C8B-B14F-4D97-AF65-F5344CB8AC3E}">
        <p14:creationId xmlns:p14="http://schemas.microsoft.com/office/powerpoint/2010/main" val="3536756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371FBA-51C9-4DD0-44A1-D9024B06E111}"/>
              </a:ext>
            </a:extLst>
          </p:cNvPr>
          <p:cNvSpPr txBox="1"/>
          <p:nvPr/>
        </p:nvSpPr>
        <p:spPr>
          <a:xfrm>
            <a:off x="6854888" y="1348249"/>
            <a:ext cx="529348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Surrogate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 (chave substituta) é uma chave artificial, frequentemente um número inteiro ou algum outro identificador único, que é introduzido em um modelo de banco de dados para servir como a chave primária de uma tabela. Essa chave é diferente das chaves naturais, que são baseadas em atributos existentes nos dados como um código de produto.</a:t>
            </a:r>
          </a:p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Principais características :</a:t>
            </a:r>
          </a:p>
          <a:p>
            <a:pPr algn="just"/>
            <a:r>
              <a:rPr lang="pt-BR" b="1" dirty="0">
                <a:solidFill>
                  <a:srgbClr val="C00000"/>
                </a:solidFill>
              </a:rPr>
              <a:t>Artificialidade: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São valores criados pelo sistema e não têm significado inerente ou relação com os dados do mundo real e são únicos.</a:t>
            </a:r>
          </a:p>
          <a:p>
            <a:pPr algn="just"/>
            <a:r>
              <a:rPr lang="pt-BR" b="1" dirty="0">
                <a:solidFill>
                  <a:srgbClr val="C00000"/>
                </a:solidFill>
              </a:rPr>
              <a:t>Estabilidade: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Uma vez atribuída, a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Surrogate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 normalmente não é alterada. Isso a torna estável e confiável para ser usada como chave primária.</a:t>
            </a:r>
          </a:p>
          <a:p>
            <a:pPr algn="just"/>
            <a:r>
              <a:rPr lang="pt-BR" b="1" dirty="0">
                <a:solidFill>
                  <a:srgbClr val="C00000"/>
                </a:solidFill>
              </a:rPr>
              <a:t>Simplicidade: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Geralmente são inteiros sequenciais ou gerados automaticamente pelo sistema de gerenciamento de banco de dados (SGBD).</a:t>
            </a:r>
          </a:p>
          <a:p>
            <a:pPr algn="just"/>
            <a:r>
              <a:rPr lang="pt-BR" b="1" dirty="0">
                <a:solidFill>
                  <a:srgbClr val="C00000"/>
                </a:solidFill>
              </a:rPr>
              <a:t>Facilidade de Indexação: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 serem simples e numéricos, são eficientes para indexação e buscas.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TIPOS DE MODELAGEM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042CDA08-AC7F-ED9A-6670-6499A48253BD}"/>
              </a:ext>
            </a:extLst>
          </p:cNvPr>
          <p:cNvSpPr/>
          <p:nvPr/>
        </p:nvSpPr>
        <p:spPr>
          <a:xfrm>
            <a:off x="434230" y="1327557"/>
            <a:ext cx="2435717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3B7E702-FB36-47B1-DECE-F86877D2D497}"/>
              </a:ext>
            </a:extLst>
          </p:cNvPr>
          <p:cNvSpPr/>
          <p:nvPr/>
        </p:nvSpPr>
        <p:spPr>
          <a:xfrm>
            <a:off x="434231" y="2067169"/>
            <a:ext cx="2435716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5511C0B-18CF-AC78-1C86-B396731F00F9}"/>
              </a:ext>
            </a:extLst>
          </p:cNvPr>
          <p:cNvSpPr/>
          <p:nvPr/>
        </p:nvSpPr>
        <p:spPr>
          <a:xfrm>
            <a:off x="434231" y="1530921"/>
            <a:ext cx="2435718" cy="469384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9BD0148F-4055-7CA1-3CA8-72F9DBE8B989}"/>
              </a:ext>
            </a:extLst>
          </p:cNvPr>
          <p:cNvSpPr/>
          <p:nvPr/>
        </p:nvSpPr>
        <p:spPr>
          <a:xfrm>
            <a:off x="434230" y="1971207"/>
            <a:ext cx="2435715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A5493B8-6E5F-863E-94B2-B456616118D3}"/>
              </a:ext>
            </a:extLst>
          </p:cNvPr>
          <p:cNvSpPr txBox="1"/>
          <p:nvPr/>
        </p:nvSpPr>
        <p:spPr>
          <a:xfrm>
            <a:off x="474506" y="1971205"/>
            <a:ext cx="2435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AD6C6ED-B21A-E550-AD55-571A925F2321}"/>
              </a:ext>
            </a:extLst>
          </p:cNvPr>
          <p:cNvSpPr txBox="1"/>
          <p:nvPr/>
        </p:nvSpPr>
        <p:spPr>
          <a:xfrm>
            <a:off x="422426" y="1327557"/>
            <a:ext cx="247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PRODUTO (BANCO TRANSIONAL)</a:t>
            </a:r>
          </a:p>
        </p:txBody>
      </p:sp>
      <p:graphicFrame>
        <p:nvGraphicFramePr>
          <p:cNvPr id="47" name="Tabela 46">
            <a:extLst>
              <a:ext uri="{FF2B5EF4-FFF2-40B4-BE49-F238E27FC236}">
                <a16:creationId xmlns:a16="http://schemas.microsoft.com/office/drawing/2014/main" id="{05084CD1-9356-900C-3B6F-17AD230A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186868"/>
              </p:ext>
            </p:extLst>
          </p:nvPr>
        </p:nvGraphicFramePr>
        <p:xfrm>
          <a:off x="434230" y="1530409"/>
          <a:ext cx="243571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906">
                  <a:extLst>
                    <a:ext uri="{9D8B030D-6E8A-4147-A177-3AD203B41FA5}">
                      <a16:colId xmlns:a16="http://schemas.microsoft.com/office/drawing/2014/main" val="1280230137"/>
                    </a:ext>
                  </a:extLst>
                </a:gridCol>
                <a:gridCol w="811906">
                  <a:extLst>
                    <a:ext uri="{9D8B030D-6E8A-4147-A177-3AD203B41FA5}">
                      <a16:colId xmlns:a16="http://schemas.microsoft.com/office/drawing/2014/main" val="2969187165"/>
                    </a:ext>
                  </a:extLst>
                </a:gridCol>
                <a:gridCol w="811906">
                  <a:extLst>
                    <a:ext uri="{9D8B030D-6E8A-4147-A177-3AD203B41FA5}">
                      <a16:colId xmlns:a16="http://schemas.microsoft.com/office/drawing/2014/main" val="3964906240"/>
                    </a:ext>
                  </a:extLst>
                </a:gridCol>
              </a:tblGrid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PRODUTO_ID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PRODUTO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CATEGORIA_ID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984041"/>
                  </a:ext>
                </a:extLst>
              </a:tr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234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LEITE EM PÓ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45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543082"/>
                  </a:ext>
                </a:extLst>
              </a:tr>
            </a:tbl>
          </a:graphicData>
        </a:graphic>
      </p:graphicFrame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DB0ADA32-5A3D-5199-9797-98C9A7D64445}"/>
              </a:ext>
            </a:extLst>
          </p:cNvPr>
          <p:cNvSpPr/>
          <p:nvPr/>
        </p:nvSpPr>
        <p:spPr>
          <a:xfrm>
            <a:off x="434230" y="2513563"/>
            <a:ext cx="2435717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2D1162BD-94B0-BD1A-74BC-26F0B32801E2}"/>
              </a:ext>
            </a:extLst>
          </p:cNvPr>
          <p:cNvSpPr/>
          <p:nvPr/>
        </p:nvSpPr>
        <p:spPr>
          <a:xfrm>
            <a:off x="434231" y="3426980"/>
            <a:ext cx="2435716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C4A5952C-B57F-C07D-B9B0-78485BA069D0}"/>
              </a:ext>
            </a:extLst>
          </p:cNvPr>
          <p:cNvSpPr/>
          <p:nvPr/>
        </p:nvSpPr>
        <p:spPr>
          <a:xfrm>
            <a:off x="434231" y="2716926"/>
            <a:ext cx="2435718" cy="622181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DC111D5A-B4A5-9C94-A0A0-0E1D0F2CDF06}"/>
              </a:ext>
            </a:extLst>
          </p:cNvPr>
          <p:cNvSpPr/>
          <p:nvPr/>
        </p:nvSpPr>
        <p:spPr>
          <a:xfrm>
            <a:off x="434230" y="3331018"/>
            <a:ext cx="2435715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C768D19D-921A-F156-C009-8E523944DE58}"/>
              </a:ext>
            </a:extLst>
          </p:cNvPr>
          <p:cNvSpPr txBox="1"/>
          <p:nvPr/>
        </p:nvSpPr>
        <p:spPr>
          <a:xfrm>
            <a:off x="474506" y="3331016"/>
            <a:ext cx="2435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6B9E54D1-59E5-0B00-38FA-FEADB54B322B}"/>
              </a:ext>
            </a:extLst>
          </p:cNvPr>
          <p:cNvSpPr txBox="1"/>
          <p:nvPr/>
        </p:nvSpPr>
        <p:spPr>
          <a:xfrm>
            <a:off x="422426" y="2513563"/>
            <a:ext cx="247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IMPOSTO PRODUTO (BANCO TRANSIONAL)</a:t>
            </a:r>
          </a:p>
        </p:txBody>
      </p:sp>
      <p:graphicFrame>
        <p:nvGraphicFramePr>
          <p:cNvPr id="56" name="Tabela 55">
            <a:extLst>
              <a:ext uri="{FF2B5EF4-FFF2-40B4-BE49-F238E27FC236}">
                <a16:creationId xmlns:a16="http://schemas.microsoft.com/office/drawing/2014/main" id="{E28261B5-27CF-2641-0C22-00936F3CD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78065"/>
              </p:ext>
            </p:extLst>
          </p:nvPr>
        </p:nvGraphicFramePr>
        <p:xfrm>
          <a:off x="434230" y="2716415"/>
          <a:ext cx="2435718" cy="62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906">
                  <a:extLst>
                    <a:ext uri="{9D8B030D-6E8A-4147-A177-3AD203B41FA5}">
                      <a16:colId xmlns:a16="http://schemas.microsoft.com/office/drawing/2014/main" val="1280230137"/>
                    </a:ext>
                  </a:extLst>
                </a:gridCol>
                <a:gridCol w="811906">
                  <a:extLst>
                    <a:ext uri="{9D8B030D-6E8A-4147-A177-3AD203B41FA5}">
                      <a16:colId xmlns:a16="http://schemas.microsoft.com/office/drawing/2014/main" val="2969187165"/>
                    </a:ext>
                  </a:extLst>
                </a:gridCol>
                <a:gridCol w="811906">
                  <a:extLst>
                    <a:ext uri="{9D8B030D-6E8A-4147-A177-3AD203B41FA5}">
                      <a16:colId xmlns:a16="http://schemas.microsoft.com/office/drawing/2014/main" val="3964906240"/>
                    </a:ext>
                  </a:extLst>
                </a:gridCol>
              </a:tblGrid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CATEGORIA_ID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PRODUTO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TAXA_PERC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984041"/>
                  </a:ext>
                </a:extLst>
              </a:tr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800" dirty="0">
                          <a:solidFill>
                            <a:srgbClr val="C00000"/>
                          </a:solidFill>
                        </a:rPr>
                        <a:t>45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>
                          <a:solidFill>
                            <a:srgbClr val="C00000"/>
                          </a:solidFill>
                        </a:rPr>
                        <a:t>LACTEO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>
                          <a:solidFill>
                            <a:srgbClr val="C00000"/>
                          </a:solidFill>
                        </a:rPr>
                        <a:t>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543082"/>
                  </a:ext>
                </a:extLst>
              </a:tr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154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ALIMENTAR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080457"/>
                  </a:ext>
                </a:extLst>
              </a:tr>
            </a:tbl>
          </a:graphicData>
        </a:graphic>
      </p:graphicFrame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33E01004-EE80-B3F1-F993-B36EA6D4935C}"/>
              </a:ext>
            </a:extLst>
          </p:cNvPr>
          <p:cNvSpPr/>
          <p:nvPr/>
        </p:nvSpPr>
        <p:spPr>
          <a:xfrm>
            <a:off x="3530850" y="1767842"/>
            <a:ext cx="2944619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82693B9E-14A9-52EC-72BE-4F566F32DA7F}"/>
              </a:ext>
            </a:extLst>
          </p:cNvPr>
          <p:cNvSpPr/>
          <p:nvPr/>
        </p:nvSpPr>
        <p:spPr>
          <a:xfrm>
            <a:off x="3530851" y="2972043"/>
            <a:ext cx="2944618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487B328A-434B-50F9-9946-4FAA1DBC3FC9}"/>
              </a:ext>
            </a:extLst>
          </p:cNvPr>
          <p:cNvSpPr/>
          <p:nvPr/>
        </p:nvSpPr>
        <p:spPr>
          <a:xfrm>
            <a:off x="3530851" y="1971205"/>
            <a:ext cx="2944620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804E7E72-7AE1-CA91-AACA-BBB67CBE9F78}"/>
              </a:ext>
            </a:extLst>
          </p:cNvPr>
          <p:cNvSpPr/>
          <p:nvPr/>
        </p:nvSpPr>
        <p:spPr>
          <a:xfrm>
            <a:off x="3530852" y="2876081"/>
            <a:ext cx="2944616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A56B8BB0-C1EA-0A12-6F81-1BD3C929C36C}"/>
              </a:ext>
            </a:extLst>
          </p:cNvPr>
          <p:cNvSpPr txBox="1"/>
          <p:nvPr/>
        </p:nvSpPr>
        <p:spPr>
          <a:xfrm>
            <a:off x="3571126" y="2876079"/>
            <a:ext cx="2944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75E3BC06-8181-EC0B-A988-6F41D56EF764}"/>
              </a:ext>
            </a:extLst>
          </p:cNvPr>
          <p:cNvSpPr txBox="1"/>
          <p:nvPr/>
        </p:nvSpPr>
        <p:spPr>
          <a:xfrm>
            <a:off x="3511086" y="1767842"/>
            <a:ext cx="2990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PRODUTO (BANCO ANALITICO)</a:t>
            </a:r>
          </a:p>
        </p:txBody>
      </p:sp>
      <p:graphicFrame>
        <p:nvGraphicFramePr>
          <p:cNvPr id="100" name="Tabela 99">
            <a:extLst>
              <a:ext uri="{FF2B5EF4-FFF2-40B4-BE49-F238E27FC236}">
                <a16:creationId xmlns:a16="http://schemas.microsoft.com/office/drawing/2014/main" id="{F945CB5C-BFFB-A613-9E80-BEA25CE53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991067"/>
              </p:ext>
            </p:extLst>
          </p:nvPr>
        </p:nvGraphicFramePr>
        <p:xfrm>
          <a:off x="3529587" y="1971649"/>
          <a:ext cx="2944620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540">
                  <a:extLst>
                    <a:ext uri="{9D8B030D-6E8A-4147-A177-3AD203B41FA5}">
                      <a16:colId xmlns:a16="http://schemas.microsoft.com/office/drawing/2014/main" val="1280230137"/>
                    </a:ext>
                  </a:extLst>
                </a:gridCol>
                <a:gridCol w="981540">
                  <a:extLst>
                    <a:ext uri="{9D8B030D-6E8A-4147-A177-3AD203B41FA5}">
                      <a16:colId xmlns:a16="http://schemas.microsoft.com/office/drawing/2014/main" val="2969187165"/>
                    </a:ext>
                  </a:extLst>
                </a:gridCol>
                <a:gridCol w="981540">
                  <a:extLst>
                    <a:ext uri="{9D8B030D-6E8A-4147-A177-3AD203B41FA5}">
                      <a16:colId xmlns:a16="http://schemas.microsoft.com/office/drawing/2014/main" val="3964906240"/>
                    </a:ext>
                  </a:extLst>
                </a:gridCol>
              </a:tblGrid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PRODUTO_ID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PRODUTO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CATEGORIA_ID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984041"/>
                  </a:ext>
                </a:extLst>
              </a:tr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234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LEITE EM PÓ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LACTEO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543082"/>
                  </a:ext>
                </a:extLst>
              </a:tr>
            </a:tbl>
          </a:graphicData>
        </a:graphic>
      </p:graphicFrame>
      <p:cxnSp>
        <p:nvCxnSpPr>
          <p:cNvPr id="102" name="Conector: Angulado 101">
            <a:extLst>
              <a:ext uri="{FF2B5EF4-FFF2-40B4-BE49-F238E27FC236}">
                <a16:creationId xmlns:a16="http://schemas.microsoft.com/office/drawing/2014/main" id="{E703A49E-09A4-83E0-C8EE-C0C804278B6D}"/>
              </a:ext>
            </a:extLst>
          </p:cNvPr>
          <p:cNvCxnSpPr>
            <a:cxnSpLocks/>
            <a:stCxn id="31" idx="3"/>
            <a:endCxn id="77" idx="1"/>
          </p:cNvCxnSpPr>
          <p:nvPr/>
        </p:nvCxnSpPr>
        <p:spPr>
          <a:xfrm>
            <a:off x="2869949" y="1765613"/>
            <a:ext cx="660902" cy="658030"/>
          </a:xfrm>
          <a:prstGeom prst="bentConnector3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0F8BBA1C-1B28-5A58-F6DF-FF3B100296B4}"/>
              </a:ext>
            </a:extLst>
          </p:cNvPr>
          <p:cNvSpPr/>
          <p:nvPr/>
        </p:nvSpPr>
        <p:spPr>
          <a:xfrm>
            <a:off x="452221" y="4262694"/>
            <a:ext cx="2435717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DC2697F8-E421-05D3-F4A9-99840BE729FC}"/>
              </a:ext>
            </a:extLst>
          </p:cNvPr>
          <p:cNvSpPr/>
          <p:nvPr/>
        </p:nvSpPr>
        <p:spPr>
          <a:xfrm>
            <a:off x="452222" y="5002306"/>
            <a:ext cx="2435716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432662DA-7DBD-E1C4-8B0E-647DD1639279}"/>
              </a:ext>
            </a:extLst>
          </p:cNvPr>
          <p:cNvSpPr/>
          <p:nvPr/>
        </p:nvSpPr>
        <p:spPr>
          <a:xfrm>
            <a:off x="452222" y="4466058"/>
            <a:ext cx="2435718" cy="469384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Retângulo 107">
            <a:extLst>
              <a:ext uri="{FF2B5EF4-FFF2-40B4-BE49-F238E27FC236}">
                <a16:creationId xmlns:a16="http://schemas.microsoft.com/office/drawing/2014/main" id="{CACBC99A-61B4-2AC8-F1AE-143008D668DB}"/>
              </a:ext>
            </a:extLst>
          </p:cNvPr>
          <p:cNvSpPr/>
          <p:nvPr/>
        </p:nvSpPr>
        <p:spPr>
          <a:xfrm>
            <a:off x="452221" y="4906344"/>
            <a:ext cx="2435715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93239689-928F-4CA4-309C-44FF2860ED60}"/>
              </a:ext>
            </a:extLst>
          </p:cNvPr>
          <p:cNvSpPr txBox="1"/>
          <p:nvPr/>
        </p:nvSpPr>
        <p:spPr>
          <a:xfrm>
            <a:off x="492497" y="4906342"/>
            <a:ext cx="2435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5310573E-49E7-A8EE-22EB-2F421B177F5C}"/>
              </a:ext>
            </a:extLst>
          </p:cNvPr>
          <p:cNvSpPr txBox="1"/>
          <p:nvPr/>
        </p:nvSpPr>
        <p:spPr>
          <a:xfrm>
            <a:off x="440417" y="4262694"/>
            <a:ext cx="247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PRODUTO (BANCO TRANSIONAL)</a:t>
            </a:r>
          </a:p>
        </p:txBody>
      </p:sp>
      <p:graphicFrame>
        <p:nvGraphicFramePr>
          <p:cNvPr id="111" name="Tabela 110">
            <a:extLst>
              <a:ext uri="{FF2B5EF4-FFF2-40B4-BE49-F238E27FC236}">
                <a16:creationId xmlns:a16="http://schemas.microsoft.com/office/drawing/2014/main" id="{45054153-6625-ECF7-7567-7357938A2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879172"/>
              </p:ext>
            </p:extLst>
          </p:nvPr>
        </p:nvGraphicFramePr>
        <p:xfrm>
          <a:off x="452221" y="4465546"/>
          <a:ext cx="243571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906">
                  <a:extLst>
                    <a:ext uri="{9D8B030D-6E8A-4147-A177-3AD203B41FA5}">
                      <a16:colId xmlns:a16="http://schemas.microsoft.com/office/drawing/2014/main" val="1280230137"/>
                    </a:ext>
                  </a:extLst>
                </a:gridCol>
                <a:gridCol w="811906">
                  <a:extLst>
                    <a:ext uri="{9D8B030D-6E8A-4147-A177-3AD203B41FA5}">
                      <a16:colId xmlns:a16="http://schemas.microsoft.com/office/drawing/2014/main" val="2969187165"/>
                    </a:ext>
                  </a:extLst>
                </a:gridCol>
                <a:gridCol w="811906">
                  <a:extLst>
                    <a:ext uri="{9D8B030D-6E8A-4147-A177-3AD203B41FA5}">
                      <a16:colId xmlns:a16="http://schemas.microsoft.com/office/drawing/2014/main" val="3964906240"/>
                    </a:ext>
                  </a:extLst>
                </a:gridCol>
              </a:tblGrid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PRODUTO_ID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PRODUTO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CATEGORIA_ID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984041"/>
                  </a:ext>
                </a:extLst>
              </a:tr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234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LEITE EM PÓ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45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543082"/>
                  </a:ext>
                </a:extLst>
              </a:tr>
            </a:tbl>
          </a:graphicData>
        </a:graphic>
      </p:graphicFrame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D3B6B2BB-A89E-7738-816B-110E4A43C05B}"/>
              </a:ext>
            </a:extLst>
          </p:cNvPr>
          <p:cNvSpPr/>
          <p:nvPr/>
        </p:nvSpPr>
        <p:spPr>
          <a:xfrm>
            <a:off x="452221" y="5448700"/>
            <a:ext cx="2435717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DBDA02D7-B064-83DA-2736-259863AED6FC}"/>
              </a:ext>
            </a:extLst>
          </p:cNvPr>
          <p:cNvSpPr/>
          <p:nvPr/>
        </p:nvSpPr>
        <p:spPr>
          <a:xfrm>
            <a:off x="452222" y="6362117"/>
            <a:ext cx="2435716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Retângulo 113">
            <a:extLst>
              <a:ext uri="{FF2B5EF4-FFF2-40B4-BE49-F238E27FC236}">
                <a16:creationId xmlns:a16="http://schemas.microsoft.com/office/drawing/2014/main" id="{B97170BD-612E-7A5E-54FD-74661B1B2D38}"/>
              </a:ext>
            </a:extLst>
          </p:cNvPr>
          <p:cNvSpPr/>
          <p:nvPr/>
        </p:nvSpPr>
        <p:spPr>
          <a:xfrm>
            <a:off x="452222" y="5652063"/>
            <a:ext cx="2435718" cy="622181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50E97E7B-76F1-413B-336E-5E4FB862735A}"/>
              </a:ext>
            </a:extLst>
          </p:cNvPr>
          <p:cNvSpPr/>
          <p:nvPr/>
        </p:nvSpPr>
        <p:spPr>
          <a:xfrm>
            <a:off x="452221" y="6266155"/>
            <a:ext cx="2435715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EA3EA578-A908-D982-F7E3-733CF80961CF}"/>
              </a:ext>
            </a:extLst>
          </p:cNvPr>
          <p:cNvSpPr txBox="1"/>
          <p:nvPr/>
        </p:nvSpPr>
        <p:spPr>
          <a:xfrm>
            <a:off x="492497" y="6266153"/>
            <a:ext cx="2435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BCA343B1-ED26-FB98-E47B-9DE014F24007}"/>
              </a:ext>
            </a:extLst>
          </p:cNvPr>
          <p:cNvSpPr txBox="1"/>
          <p:nvPr/>
        </p:nvSpPr>
        <p:spPr>
          <a:xfrm>
            <a:off x="440417" y="5448700"/>
            <a:ext cx="247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IMPOSTO PRODUTO (BANCO TRANSIONAL)</a:t>
            </a:r>
          </a:p>
        </p:txBody>
      </p:sp>
      <p:graphicFrame>
        <p:nvGraphicFramePr>
          <p:cNvPr id="118" name="Tabela 117">
            <a:extLst>
              <a:ext uri="{FF2B5EF4-FFF2-40B4-BE49-F238E27FC236}">
                <a16:creationId xmlns:a16="http://schemas.microsoft.com/office/drawing/2014/main" id="{1ED7964F-99CF-299C-E08A-368A260AF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743439"/>
              </p:ext>
            </p:extLst>
          </p:nvPr>
        </p:nvGraphicFramePr>
        <p:xfrm>
          <a:off x="452221" y="5651552"/>
          <a:ext cx="2435718" cy="62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906">
                  <a:extLst>
                    <a:ext uri="{9D8B030D-6E8A-4147-A177-3AD203B41FA5}">
                      <a16:colId xmlns:a16="http://schemas.microsoft.com/office/drawing/2014/main" val="1280230137"/>
                    </a:ext>
                  </a:extLst>
                </a:gridCol>
                <a:gridCol w="811906">
                  <a:extLst>
                    <a:ext uri="{9D8B030D-6E8A-4147-A177-3AD203B41FA5}">
                      <a16:colId xmlns:a16="http://schemas.microsoft.com/office/drawing/2014/main" val="2969187165"/>
                    </a:ext>
                  </a:extLst>
                </a:gridCol>
                <a:gridCol w="811906">
                  <a:extLst>
                    <a:ext uri="{9D8B030D-6E8A-4147-A177-3AD203B41FA5}">
                      <a16:colId xmlns:a16="http://schemas.microsoft.com/office/drawing/2014/main" val="3964906240"/>
                    </a:ext>
                  </a:extLst>
                </a:gridCol>
              </a:tblGrid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CATEGORIA_ID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PRODUTO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TAXA_PERC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984041"/>
                  </a:ext>
                </a:extLst>
              </a:tr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45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LACTEO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543082"/>
                  </a:ext>
                </a:extLst>
              </a:tr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800" dirty="0">
                          <a:solidFill>
                            <a:srgbClr val="C00000"/>
                          </a:solidFill>
                        </a:rPr>
                        <a:t>154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>
                          <a:solidFill>
                            <a:srgbClr val="C00000"/>
                          </a:solidFill>
                        </a:rPr>
                        <a:t>ALIMENTAR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>
                          <a:solidFill>
                            <a:srgbClr val="C0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080457"/>
                  </a:ext>
                </a:extLst>
              </a:tr>
            </a:tbl>
          </a:graphicData>
        </a:graphic>
      </p:graphicFrame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519F7B50-F368-FA68-B42B-E0453302AD2F}"/>
              </a:ext>
            </a:extLst>
          </p:cNvPr>
          <p:cNvSpPr/>
          <p:nvPr/>
        </p:nvSpPr>
        <p:spPr>
          <a:xfrm>
            <a:off x="3529587" y="4702979"/>
            <a:ext cx="2963874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47892217-31DA-3931-B83D-FE3CFEB9CA79}"/>
              </a:ext>
            </a:extLst>
          </p:cNvPr>
          <p:cNvSpPr/>
          <p:nvPr/>
        </p:nvSpPr>
        <p:spPr>
          <a:xfrm>
            <a:off x="3529587" y="5907180"/>
            <a:ext cx="2963873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Retângulo 120">
            <a:extLst>
              <a:ext uri="{FF2B5EF4-FFF2-40B4-BE49-F238E27FC236}">
                <a16:creationId xmlns:a16="http://schemas.microsoft.com/office/drawing/2014/main" id="{D75D76E3-7B09-33FD-DB30-AFAE8C0FF81B}"/>
              </a:ext>
            </a:extLst>
          </p:cNvPr>
          <p:cNvSpPr/>
          <p:nvPr/>
        </p:nvSpPr>
        <p:spPr>
          <a:xfrm>
            <a:off x="3529587" y="4906342"/>
            <a:ext cx="2963875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084DC28B-134D-0B27-D9E2-02264E9CBC3C}"/>
              </a:ext>
            </a:extLst>
          </p:cNvPr>
          <p:cNvSpPr/>
          <p:nvPr/>
        </p:nvSpPr>
        <p:spPr>
          <a:xfrm>
            <a:off x="3529587" y="5811218"/>
            <a:ext cx="2963871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6D4AD30A-018A-7B50-2AC7-AD25732C61A8}"/>
              </a:ext>
            </a:extLst>
          </p:cNvPr>
          <p:cNvSpPr txBox="1"/>
          <p:nvPr/>
        </p:nvSpPr>
        <p:spPr>
          <a:xfrm>
            <a:off x="3569862" y="5811216"/>
            <a:ext cx="2963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D50B53AE-6C40-56C8-13ED-96038A53E7A5}"/>
              </a:ext>
            </a:extLst>
          </p:cNvPr>
          <p:cNvSpPr txBox="1"/>
          <p:nvPr/>
        </p:nvSpPr>
        <p:spPr>
          <a:xfrm>
            <a:off x="3509520" y="4702979"/>
            <a:ext cx="30102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PRODUTO (BANCO ANALITICO)</a:t>
            </a:r>
          </a:p>
        </p:txBody>
      </p:sp>
      <p:graphicFrame>
        <p:nvGraphicFramePr>
          <p:cNvPr id="125" name="Tabela 124">
            <a:extLst>
              <a:ext uri="{FF2B5EF4-FFF2-40B4-BE49-F238E27FC236}">
                <a16:creationId xmlns:a16="http://schemas.microsoft.com/office/drawing/2014/main" id="{ABC3F39F-3A70-F936-6FFD-808722469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168948"/>
              </p:ext>
            </p:extLst>
          </p:nvPr>
        </p:nvGraphicFramePr>
        <p:xfrm>
          <a:off x="3528323" y="4906786"/>
          <a:ext cx="2963876" cy="62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645">
                  <a:extLst>
                    <a:ext uri="{9D8B030D-6E8A-4147-A177-3AD203B41FA5}">
                      <a16:colId xmlns:a16="http://schemas.microsoft.com/office/drawing/2014/main" val="1280230137"/>
                    </a:ext>
                  </a:extLst>
                </a:gridCol>
                <a:gridCol w="724278">
                  <a:extLst>
                    <a:ext uri="{9D8B030D-6E8A-4147-A177-3AD203B41FA5}">
                      <a16:colId xmlns:a16="http://schemas.microsoft.com/office/drawing/2014/main" val="1322959704"/>
                    </a:ext>
                  </a:extLst>
                </a:gridCol>
                <a:gridCol w="742384">
                  <a:extLst>
                    <a:ext uri="{9D8B030D-6E8A-4147-A177-3AD203B41FA5}">
                      <a16:colId xmlns:a16="http://schemas.microsoft.com/office/drawing/2014/main" val="2969187165"/>
                    </a:ext>
                  </a:extLst>
                </a:gridCol>
                <a:gridCol w="797569">
                  <a:extLst>
                    <a:ext uri="{9D8B030D-6E8A-4147-A177-3AD203B41FA5}">
                      <a16:colId xmlns:a16="http://schemas.microsoft.com/office/drawing/2014/main" val="3964906240"/>
                    </a:ext>
                  </a:extLst>
                </a:gridCol>
              </a:tblGrid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PRODUTO_ID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PRODUTO_SK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PRODUTO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CATEGORIA_ID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984041"/>
                  </a:ext>
                </a:extLst>
              </a:tr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234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LEITE EM PÓ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LACTEO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543082"/>
                  </a:ext>
                </a:extLst>
              </a:tr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234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LEITE EM PÓ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ALIMENTAR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443512"/>
                  </a:ext>
                </a:extLst>
              </a:tr>
            </a:tbl>
          </a:graphicData>
        </a:graphic>
      </p:graphicFrame>
      <p:cxnSp>
        <p:nvCxnSpPr>
          <p:cNvPr id="126" name="Conector: Angulado 125">
            <a:extLst>
              <a:ext uri="{FF2B5EF4-FFF2-40B4-BE49-F238E27FC236}">
                <a16:creationId xmlns:a16="http://schemas.microsoft.com/office/drawing/2014/main" id="{1AAB102F-5F87-2A65-C7D2-4BBD36685B95}"/>
              </a:ext>
            </a:extLst>
          </p:cNvPr>
          <p:cNvCxnSpPr>
            <a:cxnSpLocks/>
            <a:stCxn id="107" idx="3"/>
            <a:endCxn id="121" idx="1"/>
          </p:cNvCxnSpPr>
          <p:nvPr/>
        </p:nvCxnSpPr>
        <p:spPr>
          <a:xfrm>
            <a:off x="2887940" y="4700750"/>
            <a:ext cx="641647" cy="658030"/>
          </a:xfrm>
          <a:prstGeom prst="bentConnector3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0C54529-16AF-BEE5-9009-A6EA8EEA3A5D}"/>
              </a:ext>
            </a:extLst>
          </p:cNvPr>
          <p:cNvSpPr txBox="1"/>
          <p:nvPr/>
        </p:nvSpPr>
        <p:spPr>
          <a:xfrm>
            <a:off x="4145673" y="1339261"/>
            <a:ext cx="181224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b="1" dirty="0">
                <a:solidFill>
                  <a:srgbClr val="C00000"/>
                </a:solidFill>
              </a:rPr>
              <a:t>TAXA_PERC 18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6AD8DFC6-ED8D-72ED-AD34-D08A0AEFE2C5}"/>
              </a:ext>
            </a:extLst>
          </p:cNvPr>
          <p:cNvSpPr txBox="1"/>
          <p:nvPr/>
        </p:nvSpPr>
        <p:spPr>
          <a:xfrm>
            <a:off x="4145673" y="4280835"/>
            <a:ext cx="181224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b="1" dirty="0">
                <a:solidFill>
                  <a:srgbClr val="C00000"/>
                </a:solidFill>
              </a:rPr>
              <a:t>TAXA_PERC 7</a:t>
            </a:r>
          </a:p>
        </p:txBody>
      </p:sp>
    </p:spTree>
    <p:extLst>
      <p:ext uri="{BB962C8B-B14F-4D97-AF65-F5344CB8AC3E}">
        <p14:creationId xmlns:p14="http://schemas.microsoft.com/office/powerpoint/2010/main" val="1185693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371FBA-51C9-4DD0-44A1-D9024B06E111}"/>
              </a:ext>
            </a:extLst>
          </p:cNvPr>
          <p:cNvSpPr txBox="1"/>
          <p:nvPr/>
        </p:nvSpPr>
        <p:spPr>
          <a:xfrm>
            <a:off x="6854888" y="1348249"/>
            <a:ext cx="529348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principal razão para o uso de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Surrogate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Keys é a simplificação da gestão de chaves primárias. Alguns motivos para escolher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Surrogate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Keys incluem: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b="1" dirty="0">
                <a:solidFill>
                  <a:srgbClr val="C00000"/>
                </a:solidFill>
              </a:rPr>
              <a:t>Ausência de uma chave natural adequada: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Às vezes, os dados não possuem um atributo que sirva como uma chave natural eficaz.</a:t>
            </a:r>
          </a:p>
          <a:p>
            <a:pPr algn="just"/>
            <a:r>
              <a:rPr lang="pt-BR" b="1" dirty="0">
                <a:solidFill>
                  <a:srgbClr val="C00000"/>
                </a:solidFill>
              </a:rPr>
              <a:t>Alterações frequentes em chaves naturais: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 uma chave natural pode mudar, isso pode causar complicações.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Surrogate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Keys, sendo estáveis, evitam esse problema.</a:t>
            </a:r>
          </a:p>
          <a:p>
            <a:pPr algn="just"/>
            <a:r>
              <a:rPr lang="pt-BR" b="1" dirty="0">
                <a:solidFill>
                  <a:srgbClr val="C00000"/>
                </a:solidFill>
              </a:rPr>
              <a:t>Performance: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Em alguns casos, o uso de um número inteiro sequencial como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Surrogate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 pode resultar em melhor desempenho em comparação com chaves naturais mais complexas.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TIPOS DE MODELAGEM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DIMENSIONAL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388E7F83-CD11-CC71-29C3-69D24B08ACF6}"/>
              </a:ext>
            </a:extLst>
          </p:cNvPr>
          <p:cNvSpPr/>
          <p:nvPr/>
        </p:nvSpPr>
        <p:spPr>
          <a:xfrm>
            <a:off x="434230" y="1327557"/>
            <a:ext cx="2435717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4323D3BA-2BD1-65FF-F511-D150700CE40A}"/>
              </a:ext>
            </a:extLst>
          </p:cNvPr>
          <p:cNvSpPr/>
          <p:nvPr/>
        </p:nvSpPr>
        <p:spPr>
          <a:xfrm>
            <a:off x="434231" y="2067169"/>
            <a:ext cx="2435716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C2E58861-B446-A59D-3AD4-EE3DFF04A41B}"/>
              </a:ext>
            </a:extLst>
          </p:cNvPr>
          <p:cNvSpPr/>
          <p:nvPr/>
        </p:nvSpPr>
        <p:spPr>
          <a:xfrm>
            <a:off x="434231" y="1530921"/>
            <a:ext cx="2435718" cy="469384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1CE4CF79-4A78-9D85-667C-22182F4DF711}"/>
              </a:ext>
            </a:extLst>
          </p:cNvPr>
          <p:cNvSpPr/>
          <p:nvPr/>
        </p:nvSpPr>
        <p:spPr>
          <a:xfrm>
            <a:off x="434230" y="1971207"/>
            <a:ext cx="2435715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4717F33E-843A-2A3D-4E3E-90DCAC401115}"/>
              </a:ext>
            </a:extLst>
          </p:cNvPr>
          <p:cNvSpPr txBox="1"/>
          <p:nvPr/>
        </p:nvSpPr>
        <p:spPr>
          <a:xfrm>
            <a:off x="474506" y="1971205"/>
            <a:ext cx="2435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C21C109-41EA-6EC2-A7B9-14D5B000E910}"/>
              </a:ext>
            </a:extLst>
          </p:cNvPr>
          <p:cNvSpPr txBox="1"/>
          <p:nvPr/>
        </p:nvSpPr>
        <p:spPr>
          <a:xfrm>
            <a:off x="422426" y="1327557"/>
            <a:ext cx="247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PRODUTO (BANCO TRANSIONAL)</a:t>
            </a:r>
          </a:p>
        </p:txBody>
      </p:sp>
      <p:graphicFrame>
        <p:nvGraphicFramePr>
          <p:cNvPr id="49" name="Tabela 48">
            <a:extLst>
              <a:ext uri="{FF2B5EF4-FFF2-40B4-BE49-F238E27FC236}">
                <a16:creationId xmlns:a16="http://schemas.microsoft.com/office/drawing/2014/main" id="{41D7D649-E19F-1E07-F581-595447BD3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980624"/>
              </p:ext>
            </p:extLst>
          </p:nvPr>
        </p:nvGraphicFramePr>
        <p:xfrm>
          <a:off x="434230" y="1530409"/>
          <a:ext cx="243571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906">
                  <a:extLst>
                    <a:ext uri="{9D8B030D-6E8A-4147-A177-3AD203B41FA5}">
                      <a16:colId xmlns:a16="http://schemas.microsoft.com/office/drawing/2014/main" val="1280230137"/>
                    </a:ext>
                  </a:extLst>
                </a:gridCol>
                <a:gridCol w="811906">
                  <a:extLst>
                    <a:ext uri="{9D8B030D-6E8A-4147-A177-3AD203B41FA5}">
                      <a16:colId xmlns:a16="http://schemas.microsoft.com/office/drawing/2014/main" val="2969187165"/>
                    </a:ext>
                  </a:extLst>
                </a:gridCol>
                <a:gridCol w="811906">
                  <a:extLst>
                    <a:ext uri="{9D8B030D-6E8A-4147-A177-3AD203B41FA5}">
                      <a16:colId xmlns:a16="http://schemas.microsoft.com/office/drawing/2014/main" val="3964906240"/>
                    </a:ext>
                  </a:extLst>
                </a:gridCol>
              </a:tblGrid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PRODUTO_ID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PRODUTO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CATEGORIA_ID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984041"/>
                  </a:ext>
                </a:extLst>
              </a:tr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234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LEITE EM PÓ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45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543082"/>
                  </a:ext>
                </a:extLst>
              </a:tr>
            </a:tbl>
          </a:graphicData>
        </a:graphic>
      </p:graphicFrame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C3B3F959-DBFD-B821-AA4E-7F197E740E01}"/>
              </a:ext>
            </a:extLst>
          </p:cNvPr>
          <p:cNvSpPr/>
          <p:nvPr/>
        </p:nvSpPr>
        <p:spPr>
          <a:xfrm>
            <a:off x="434230" y="2513563"/>
            <a:ext cx="2435717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9A3125F8-058D-5A8E-F8E6-E16DBF7A69BB}"/>
              </a:ext>
            </a:extLst>
          </p:cNvPr>
          <p:cNvSpPr/>
          <p:nvPr/>
        </p:nvSpPr>
        <p:spPr>
          <a:xfrm>
            <a:off x="434231" y="3426980"/>
            <a:ext cx="2435716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7926F3C2-16C9-92F8-2A33-2741D442BC20}"/>
              </a:ext>
            </a:extLst>
          </p:cNvPr>
          <p:cNvSpPr/>
          <p:nvPr/>
        </p:nvSpPr>
        <p:spPr>
          <a:xfrm>
            <a:off x="434231" y="2716926"/>
            <a:ext cx="2435718" cy="622181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C34605DD-10DA-6AA2-1301-348FB247E9B7}"/>
              </a:ext>
            </a:extLst>
          </p:cNvPr>
          <p:cNvSpPr/>
          <p:nvPr/>
        </p:nvSpPr>
        <p:spPr>
          <a:xfrm>
            <a:off x="434230" y="3331018"/>
            <a:ext cx="2435715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1E1BC979-2D9E-5135-2DF7-EAECE8151D07}"/>
              </a:ext>
            </a:extLst>
          </p:cNvPr>
          <p:cNvSpPr txBox="1"/>
          <p:nvPr/>
        </p:nvSpPr>
        <p:spPr>
          <a:xfrm>
            <a:off x="474506" y="3331016"/>
            <a:ext cx="2435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472389FC-6263-C4B1-E917-408D349A3D63}"/>
              </a:ext>
            </a:extLst>
          </p:cNvPr>
          <p:cNvSpPr txBox="1"/>
          <p:nvPr/>
        </p:nvSpPr>
        <p:spPr>
          <a:xfrm>
            <a:off x="422426" y="2513563"/>
            <a:ext cx="247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IMPOSTO PRODUTO (BANCO TRANSIONAL)</a:t>
            </a:r>
          </a:p>
        </p:txBody>
      </p:sp>
      <p:graphicFrame>
        <p:nvGraphicFramePr>
          <p:cNvPr id="73" name="Tabela 72">
            <a:extLst>
              <a:ext uri="{FF2B5EF4-FFF2-40B4-BE49-F238E27FC236}">
                <a16:creationId xmlns:a16="http://schemas.microsoft.com/office/drawing/2014/main" id="{73B349E9-48F7-8EFA-75F9-872430FF9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539878"/>
              </p:ext>
            </p:extLst>
          </p:nvPr>
        </p:nvGraphicFramePr>
        <p:xfrm>
          <a:off x="434230" y="2716415"/>
          <a:ext cx="2435718" cy="62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906">
                  <a:extLst>
                    <a:ext uri="{9D8B030D-6E8A-4147-A177-3AD203B41FA5}">
                      <a16:colId xmlns:a16="http://schemas.microsoft.com/office/drawing/2014/main" val="1280230137"/>
                    </a:ext>
                  </a:extLst>
                </a:gridCol>
                <a:gridCol w="811906">
                  <a:extLst>
                    <a:ext uri="{9D8B030D-6E8A-4147-A177-3AD203B41FA5}">
                      <a16:colId xmlns:a16="http://schemas.microsoft.com/office/drawing/2014/main" val="2969187165"/>
                    </a:ext>
                  </a:extLst>
                </a:gridCol>
                <a:gridCol w="811906">
                  <a:extLst>
                    <a:ext uri="{9D8B030D-6E8A-4147-A177-3AD203B41FA5}">
                      <a16:colId xmlns:a16="http://schemas.microsoft.com/office/drawing/2014/main" val="3964906240"/>
                    </a:ext>
                  </a:extLst>
                </a:gridCol>
              </a:tblGrid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CATEGORIA_ID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PRODUTO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TAXA_PERC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984041"/>
                  </a:ext>
                </a:extLst>
              </a:tr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800" dirty="0">
                          <a:solidFill>
                            <a:srgbClr val="C00000"/>
                          </a:solidFill>
                        </a:rPr>
                        <a:t>45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>
                          <a:solidFill>
                            <a:srgbClr val="C00000"/>
                          </a:solidFill>
                        </a:rPr>
                        <a:t>LACTEO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>
                          <a:solidFill>
                            <a:srgbClr val="C00000"/>
                          </a:solidFill>
                        </a:rPr>
                        <a:t>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543082"/>
                  </a:ext>
                </a:extLst>
              </a:tr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154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ALIMENTAR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080457"/>
                  </a:ext>
                </a:extLst>
              </a:tr>
            </a:tbl>
          </a:graphicData>
        </a:graphic>
      </p:graphicFrame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17E79705-D806-75F0-CB1E-20E8A4A5BF8A}"/>
              </a:ext>
            </a:extLst>
          </p:cNvPr>
          <p:cNvSpPr/>
          <p:nvPr/>
        </p:nvSpPr>
        <p:spPr>
          <a:xfrm>
            <a:off x="3530850" y="1767842"/>
            <a:ext cx="2944619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DC55B403-6DE8-0769-1573-B03CC914B78A}"/>
              </a:ext>
            </a:extLst>
          </p:cNvPr>
          <p:cNvSpPr/>
          <p:nvPr/>
        </p:nvSpPr>
        <p:spPr>
          <a:xfrm>
            <a:off x="3530851" y="2972043"/>
            <a:ext cx="2944618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60D3F652-26C1-C61F-2A14-49C93E82BCE5}"/>
              </a:ext>
            </a:extLst>
          </p:cNvPr>
          <p:cNvSpPr/>
          <p:nvPr/>
        </p:nvSpPr>
        <p:spPr>
          <a:xfrm>
            <a:off x="3530851" y="1971205"/>
            <a:ext cx="2944620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Retângulo 97">
            <a:extLst>
              <a:ext uri="{FF2B5EF4-FFF2-40B4-BE49-F238E27FC236}">
                <a16:creationId xmlns:a16="http://schemas.microsoft.com/office/drawing/2014/main" id="{1455516F-31BD-A67D-8537-341E0DCD971D}"/>
              </a:ext>
            </a:extLst>
          </p:cNvPr>
          <p:cNvSpPr/>
          <p:nvPr/>
        </p:nvSpPr>
        <p:spPr>
          <a:xfrm>
            <a:off x="3530852" y="2876081"/>
            <a:ext cx="2944616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D645A36A-B6A7-8582-614B-F3A370B277D3}"/>
              </a:ext>
            </a:extLst>
          </p:cNvPr>
          <p:cNvSpPr txBox="1"/>
          <p:nvPr/>
        </p:nvSpPr>
        <p:spPr>
          <a:xfrm>
            <a:off x="3571126" y="2876079"/>
            <a:ext cx="2944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98BE07FE-6FD6-56BD-DFC3-23A48640FACC}"/>
              </a:ext>
            </a:extLst>
          </p:cNvPr>
          <p:cNvSpPr txBox="1"/>
          <p:nvPr/>
        </p:nvSpPr>
        <p:spPr>
          <a:xfrm>
            <a:off x="3511086" y="1767842"/>
            <a:ext cx="2990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PRODUTO (BANCO ANALITICO)</a:t>
            </a:r>
          </a:p>
        </p:txBody>
      </p:sp>
      <p:graphicFrame>
        <p:nvGraphicFramePr>
          <p:cNvPr id="101" name="Tabela 100">
            <a:extLst>
              <a:ext uri="{FF2B5EF4-FFF2-40B4-BE49-F238E27FC236}">
                <a16:creationId xmlns:a16="http://schemas.microsoft.com/office/drawing/2014/main" id="{B0039FCD-C815-BCD4-7CD4-18E2ED3C9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565753"/>
              </p:ext>
            </p:extLst>
          </p:nvPr>
        </p:nvGraphicFramePr>
        <p:xfrm>
          <a:off x="3529587" y="1971649"/>
          <a:ext cx="2944620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540">
                  <a:extLst>
                    <a:ext uri="{9D8B030D-6E8A-4147-A177-3AD203B41FA5}">
                      <a16:colId xmlns:a16="http://schemas.microsoft.com/office/drawing/2014/main" val="1280230137"/>
                    </a:ext>
                  </a:extLst>
                </a:gridCol>
                <a:gridCol w="981540">
                  <a:extLst>
                    <a:ext uri="{9D8B030D-6E8A-4147-A177-3AD203B41FA5}">
                      <a16:colId xmlns:a16="http://schemas.microsoft.com/office/drawing/2014/main" val="2969187165"/>
                    </a:ext>
                  </a:extLst>
                </a:gridCol>
                <a:gridCol w="981540">
                  <a:extLst>
                    <a:ext uri="{9D8B030D-6E8A-4147-A177-3AD203B41FA5}">
                      <a16:colId xmlns:a16="http://schemas.microsoft.com/office/drawing/2014/main" val="3964906240"/>
                    </a:ext>
                  </a:extLst>
                </a:gridCol>
              </a:tblGrid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PRODUTO_ID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PRODUTO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CATEGORIA_ID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984041"/>
                  </a:ext>
                </a:extLst>
              </a:tr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234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LEITE EM PÓ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LACTEO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543082"/>
                  </a:ext>
                </a:extLst>
              </a:tr>
            </a:tbl>
          </a:graphicData>
        </a:graphic>
      </p:graphicFrame>
      <p:cxnSp>
        <p:nvCxnSpPr>
          <p:cNvPr id="102" name="Conector: Angulado 101">
            <a:extLst>
              <a:ext uri="{FF2B5EF4-FFF2-40B4-BE49-F238E27FC236}">
                <a16:creationId xmlns:a16="http://schemas.microsoft.com/office/drawing/2014/main" id="{37497746-26BC-0590-4FBE-C10CE4C45B29}"/>
              </a:ext>
            </a:extLst>
          </p:cNvPr>
          <p:cNvCxnSpPr>
            <a:cxnSpLocks/>
            <a:stCxn id="44" idx="3"/>
            <a:endCxn id="83" idx="1"/>
          </p:cNvCxnSpPr>
          <p:nvPr/>
        </p:nvCxnSpPr>
        <p:spPr>
          <a:xfrm>
            <a:off x="2869949" y="1765613"/>
            <a:ext cx="660902" cy="658030"/>
          </a:xfrm>
          <a:prstGeom prst="bentConnector3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9CC7C60F-EE46-0D72-C62A-4081EF6A45D0}"/>
              </a:ext>
            </a:extLst>
          </p:cNvPr>
          <p:cNvSpPr/>
          <p:nvPr/>
        </p:nvSpPr>
        <p:spPr>
          <a:xfrm>
            <a:off x="452221" y="4262694"/>
            <a:ext cx="2435717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20FCDD1A-0210-A40F-E59C-8BB867E7509F}"/>
              </a:ext>
            </a:extLst>
          </p:cNvPr>
          <p:cNvSpPr/>
          <p:nvPr/>
        </p:nvSpPr>
        <p:spPr>
          <a:xfrm>
            <a:off x="452222" y="5002306"/>
            <a:ext cx="2435716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761AA204-29F6-9A9B-CAF7-38A5DF5D95DF}"/>
              </a:ext>
            </a:extLst>
          </p:cNvPr>
          <p:cNvSpPr/>
          <p:nvPr/>
        </p:nvSpPr>
        <p:spPr>
          <a:xfrm>
            <a:off x="452222" y="4466058"/>
            <a:ext cx="2435718" cy="469384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8C57BB3E-5D65-7FAC-D3CC-978CAE27A757}"/>
              </a:ext>
            </a:extLst>
          </p:cNvPr>
          <p:cNvSpPr/>
          <p:nvPr/>
        </p:nvSpPr>
        <p:spPr>
          <a:xfrm>
            <a:off x="452221" y="4906344"/>
            <a:ext cx="2435715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8DEBEE33-EF9E-0BE8-8436-0B75B791AEF1}"/>
              </a:ext>
            </a:extLst>
          </p:cNvPr>
          <p:cNvSpPr txBox="1"/>
          <p:nvPr/>
        </p:nvSpPr>
        <p:spPr>
          <a:xfrm>
            <a:off x="492497" y="4906342"/>
            <a:ext cx="2435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30E24538-D3F5-AD63-9D46-11EE7E2B5A97}"/>
              </a:ext>
            </a:extLst>
          </p:cNvPr>
          <p:cNvSpPr txBox="1"/>
          <p:nvPr/>
        </p:nvSpPr>
        <p:spPr>
          <a:xfrm>
            <a:off x="440417" y="4262694"/>
            <a:ext cx="247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PRODUTO (BANCO TRANSIONAL)</a:t>
            </a:r>
          </a:p>
        </p:txBody>
      </p:sp>
      <p:graphicFrame>
        <p:nvGraphicFramePr>
          <p:cNvPr id="109" name="Tabela 108">
            <a:extLst>
              <a:ext uri="{FF2B5EF4-FFF2-40B4-BE49-F238E27FC236}">
                <a16:creationId xmlns:a16="http://schemas.microsoft.com/office/drawing/2014/main" id="{756754DB-65A2-92EF-940B-F0C091384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338500"/>
              </p:ext>
            </p:extLst>
          </p:nvPr>
        </p:nvGraphicFramePr>
        <p:xfrm>
          <a:off x="452221" y="4465546"/>
          <a:ext cx="2435718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906">
                  <a:extLst>
                    <a:ext uri="{9D8B030D-6E8A-4147-A177-3AD203B41FA5}">
                      <a16:colId xmlns:a16="http://schemas.microsoft.com/office/drawing/2014/main" val="1280230137"/>
                    </a:ext>
                  </a:extLst>
                </a:gridCol>
                <a:gridCol w="811906">
                  <a:extLst>
                    <a:ext uri="{9D8B030D-6E8A-4147-A177-3AD203B41FA5}">
                      <a16:colId xmlns:a16="http://schemas.microsoft.com/office/drawing/2014/main" val="2969187165"/>
                    </a:ext>
                  </a:extLst>
                </a:gridCol>
                <a:gridCol w="811906">
                  <a:extLst>
                    <a:ext uri="{9D8B030D-6E8A-4147-A177-3AD203B41FA5}">
                      <a16:colId xmlns:a16="http://schemas.microsoft.com/office/drawing/2014/main" val="3964906240"/>
                    </a:ext>
                  </a:extLst>
                </a:gridCol>
              </a:tblGrid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PRODUTO_ID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PRODUTO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CATEGORIA_ID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984041"/>
                  </a:ext>
                </a:extLst>
              </a:tr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234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LEITE EM PÓ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45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543082"/>
                  </a:ext>
                </a:extLst>
              </a:tr>
            </a:tbl>
          </a:graphicData>
        </a:graphic>
      </p:graphicFrame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8EFE048C-1488-26B2-390F-C5637A048150}"/>
              </a:ext>
            </a:extLst>
          </p:cNvPr>
          <p:cNvSpPr/>
          <p:nvPr/>
        </p:nvSpPr>
        <p:spPr>
          <a:xfrm>
            <a:off x="452221" y="5448700"/>
            <a:ext cx="2435717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188A2035-966A-D65D-45F3-351A27D87306}"/>
              </a:ext>
            </a:extLst>
          </p:cNvPr>
          <p:cNvSpPr/>
          <p:nvPr/>
        </p:nvSpPr>
        <p:spPr>
          <a:xfrm>
            <a:off x="452222" y="6362117"/>
            <a:ext cx="2435716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7A6249AD-FFCB-4A0D-44F7-BCEA736B9986}"/>
              </a:ext>
            </a:extLst>
          </p:cNvPr>
          <p:cNvSpPr/>
          <p:nvPr/>
        </p:nvSpPr>
        <p:spPr>
          <a:xfrm>
            <a:off x="452222" y="5652063"/>
            <a:ext cx="2435718" cy="622181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23C4724B-E681-7101-764C-A04290751302}"/>
              </a:ext>
            </a:extLst>
          </p:cNvPr>
          <p:cNvSpPr/>
          <p:nvPr/>
        </p:nvSpPr>
        <p:spPr>
          <a:xfrm>
            <a:off x="452221" y="6266155"/>
            <a:ext cx="2435715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F79714CF-5026-94E1-C66F-6E4B8DD5C1D0}"/>
              </a:ext>
            </a:extLst>
          </p:cNvPr>
          <p:cNvSpPr txBox="1"/>
          <p:nvPr/>
        </p:nvSpPr>
        <p:spPr>
          <a:xfrm>
            <a:off x="492497" y="6266153"/>
            <a:ext cx="2435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FE163B8-2F11-B7C4-ADED-1AD0A249E99E}"/>
              </a:ext>
            </a:extLst>
          </p:cNvPr>
          <p:cNvSpPr txBox="1"/>
          <p:nvPr/>
        </p:nvSpPr>
        <p:spPr>
          <a:xfrm>
            <a:off x="440417" y="5448700"/>
            <a:ext cx="247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IMPOSTO PRODUTO (BANCO TRANSIONAL)</a:t>
            </a:r>
          </a:p>
        </p:txBody>
      </p:sp>
      <p:graphicFrame>
        <p:nvGraphicFramePr>
          <p:cNvPr id="116" name="Tabela 115">
            <a:extLst>
              <a:ext uri="{FF2B5EF4-FFF2-40B4-BE49-F238E27FC236}">
                <a16:creationId xmlns:a16="http://schemas.microsoft.com/office/drawing/2014/main" id="{DF882FED-9B53-7B03-A2E4-CF05DA08F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108874"/>
              </p:ext>
            </p:extLst>
          </p:nvPr>
        </p:nvGraphicFramePr>
        <p:xfrm>
          <a:off x="452221" y="5651552"/>
          <a:ext cx="2435718" cy="62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906">
                  <a:extLst>
                    <a:ext uri="{9D8B030D-6E8A-4147-A177-3AD203B41FA5}">
                      <a16:colId xmlns:a16="http://schemas.microsoft.com/office/drawing/2014/main" val="1280230137"/>
                    </a:ext>
                  </a:extLst>
                </a:gridCol>
                <a:gridCol w="811906">
                  <a:extLst>
                    <a:ext uri="{9D8B030D-6E8A-4147-A177-3AD203B41FA5}">
                      <a16:colId xmlns:a16="http://schemas.microsoft.com/office/drawing/2014/main" val="2969187165"/>
                    </a:ext>
                  </a:extLst>
                </a:gridCol>
                <a:gridCol w="811906">
                  <a:extLst>
                    <a:ext uri="{9D8B030D-6E8A-4147-A177-3AD203B41FA5}">
                      <a16:colId xmlns:a16="http://schemas.microsoft.com/office/drawing/2014/main" val="3964906240"/>
                    </a:ext>
                  </a:extLst>
                </a:gridCol>
              </a:tblGrid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CATEGORIA_ID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PRODUTO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TAXA_PERC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984041"/>
                  </a:ext>
                </a:extLst>
              </a:tr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45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LACTEO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543082"/>
                  </a:ext>
                </a:extLst>
              </a:tr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800" dirty="0">
                          <a:solidFill>
                            <a:srgbClr val="C00000"/>
                          </a:solidFill>
                        </a:rPr>
                        <a:t>154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>
                          <a:solidFill>
                            <a:srgbClr val="C00000"/>
                          </a:solidFill>
                        </a:rPr>
                        <a:t>ALIMENTAR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>
                          <a:solidFill>
                            <a:srgbClr val="C0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080457"/>
                  </a:ext>
                </a:extLst>
              </a:tr>
            </a:tbl>
          </a:graphicData>
        </a:graphic>
      </p:graphicFrame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80FDBD18-7FA3-DC06-623A-AA322F2C9AF0}"/>
              </a:ext>
            </a:extLst>
          </p:cNvPr>
          <p:cNvSpPr/>
          <p:nvPr/>
        </p:nvSpPr>
        <p:spPr>
          <a:xfrm>
            <a:off x="3529587" y="4702979"/>
            <a:ext cx="2963874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D595DA91-D306-F7BF-C1B0-6917E0E3A40C}"/>
              </a:ext>
            </a:extLst>
          </p:cNvPr>
          <p:cNvSpPr/>
          <p:nvPr/>
        </p:nvSpPr>
        <p:spPr>
          <a:xfrm>
            <a:off x="3529587" y="5907180"/>
            <a:ext cx="2963873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 118">
            <a:extLst>
              <a:ext uri="{FF2B5EF4-FFF2-40B4-BE49-F238E27FC236}">
                <a16:creationId xmlns:a16="http://schemas.microsoft.com/office/drawing/2014/main" id="{1DD79855-F8C9-511B-76C0-81688D13BCDD}"/>
              </a:ext>
            </a:extLst>
          </p:cNvPr>
          <p:cNvSpPr/>
          <p:nvPr/>
        </p:nvSpPr>
        <p:spPr>
          <a:xfrm>
            <a:off x="3529587" y="4906342"/>
            <a:ext cx="2963875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 119">
            <a:extLst>
              <a:ext uri="{FF2B5EF4-FFF2-40B4-BE49-F238E27FC236}">
                <a16:creationId xmlns:a16="http://schemas.microsoft.com/office/drawing/2014/main" id="{1D6B3F8D-79CB-D9B7-8766-DE3DB0065FD4}"/>
              </a:ext>
            </a:extLst>
          </p:cNvPr>
          <p:cNvSpPr/>
          <p:nvPr/>
        </p:nvSpPr>
        <p:spPr>
          <a:xfrm>
            <a:off x="3529587" y="5811218"/>
            <a:ext cx="2963871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8464F053-D899-BD2A-6C94-D7F7B1C04A9B}"/>
              </a:ext>
            </a:extLst>
          </p:cNvPr>
          <p:cNvSpPr txBox="1"/>
          <p:nvPr/>
        </p:nvSpPr>
        <p:spPr>
          <a:xfrm>
            <a:off x="3569862" y="5811216"/>
            <a:ext cx="2963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3A2F2EC6-2B45-1806-7366-5DD49254E485}"/>
              </a:ext>
            </a:extLst>
          </p:cNvPr>
          <p:cNvSpPr txBox="1"/>
          <p:nvPr/>
        </p:nvSpPr>
        <p:spPr>
          <a:xfrm>
            <a:off x="3509520" y="4702979"/>
            <a:ext cx="30102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PRODUTO (BANCO ANALITICO)</a:t>
            </a:r>
          </a:p>
        </p:txBody>
      </p:sp>
      <p:graphicFrame>
        <p:nvGraphicFramePr>
          <p:cNvPr id="123" name="Tabela 122">
            <a:extLst>
              <a:ext uri="{FF2B5EF4-FFF2-40B4-BE49-F238E27FC236}">
                <a16:creationId xmlns:a16="http://schemas.microsoft.com/office/drawing/2014/main" id="{08406301-0712-BE8B-F143-D27191ABF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906090"/>
              </p:ext>
            </p:extLst>
          </p:nvPr>
        </p:nvGraphicFramePr>
        <p:xfrm>
          <a:off x="3528323" y="4906786"/>
          <a:ext cx="2963876" cy="62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645">
                  <a:extLst>
                    <a:ext uri="{9D8B030D-6E8A-4147-A177-3AD203B41FA5}">
                      <a16:colId xmlns:a16="http://schemas.microsoft.com/office/drawing/2014/main" val="1280230137"/>
                    </a:ext>
                  </a:extLst>
                </a:gridCol>
                <a:gridCol w="724278">
                  <a:extLst>
                    <a:ext uri="{9D8B030D-6E8A-4147-A177-3AD203B41FA5}">
                      <a16:colId xmlns:a16="http://schemas.microsoft.com/office/drawing/2014/main" val="1322959704"/>
                    </a:ext>
                  </a:extLst>
                </a:gridCol>
                <a:gridCol w="742384">
                  <a:extLst>
                    <a:ext uri="{9D8B030D-6E8A-4147-A177-3AD203B41FA5}">
                      <a16:colId xmlns:a16="http://schemas.microsoft.com/office/drawing/2014/main" val="2969187165"/>
                    </a:ext>
                  </a:extLst>
                </a:gridCol>
                <a:gridCol w="797569">
                  <a:extLst>
                    <a:ext uri="{9D8B030D-6E8A-4147-A177-3AD203B41FA5}">
                      <a16:colId xmlns:a16="http://schemas.microsoft.com/office/drawing/2014/main" val="3964906240"/>
                    </a:ext>
                  </a:extLst>
                </a:gridCol>
              </a:tblGrid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PRODUTO_ID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PRODUTO_SK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PRODUTO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7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CATEGORIA_ID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984041"/>
                  </a:ext>
                </a:extLst>
              </a:tr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234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LEITE EM PÓ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LACTEO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543082"/>
                  </a:ext>
                </a:extLst>
              </a:tr>
              <a:tr h="169409"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234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LEITE EM PÓ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ALIMENTAR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443512"/>
                  </a:ext>
                </a:extLst>
              </a:tr>
            </a:tbl>
          </a:graphicData>
        </a:graphic>
      </p:graphicFrame>
      <p:cxnSp>
        <p:nvCxnSpPr>
          <p:cNvPr id="124" name="Conector: Angulado 123">
            <a:extLst>
              <a:ext uri="{FF2B5EF4-FFF2-40B4-BE49-F238E27FC236}">
                <a16:creationId xmlns:a16="http://schemas.microsoft.com/office/drawing/2014/main" id="{3D0B0ED0-4465-C4BC-D2C6-B69D6BD9DACB}"/>
              </a:ext>
            </a:extLst>
          </p:cNvPr>
          <p:cNvCxnSpPr>
            <a:cxnSpLocks/>
            <a:stCxn id="105" idx="3"/>
            <a:endCxn id="119" idx="1"/>
          </p:cNvCxnSpPr>
          <p:nvPr/>
        </p:nvCxnSpPr>
        <p:spPr>
          <a:xfrm>
            <a:off x="2887940" y="4700750"/>
            <a:ext cx="641647" cy="658030"/>
          </a:xfrm>
          <a:prstGeom prst="bentConnector3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7134EF75-9D74-85B6-42A8-62011A3581DD}"/>
              </a:ext>
            </a:extLst>
          </p:cNvPr>
          <p:cNvSpPr txBox="1"/>
          <p:nvPr/>
        </p:nvSpPr>
        <p:spPr>
          <a:xfrm>
            <a:off x="4145673" y="1339261"/>
            <a:ext cx="181224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b="1" dirty="0">
                <a:solidFill>
                  <a:srgbClr val="C00000"/>
                </a:solidFill>
              </a:rPr>
              <a:t>TAXA_PERC 18</a:t>
            </a: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219EA169-2B0B-A830-BB26-0C1EAF4DBF41}"/>
              </a:ext>
            </a:extLst>
          </p:cNvPr>
          <p:cNvSpPr txBox="1"/>
          <p:nvPr/>
        </p:nvSpPr>
        <p:spPr>
          <a:xfrm>
            <a:off x="4145673" y="4280835"/>
            <a:ext cx="181224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b="1" dirty="0">
                <a:solidFill>
                  <a:srgbClr val="C00000"/>
                </a:solidFill>
              </a:rPr>
              <a:t>TAXA_PERC 7</a:t>
            </a:r>
          </a:p>
        </p:txBody>
      </p:sp>
    </p:spTree>
    <p:extLst>
      <p:ext uri="{BB962C8B-B14F-4D97-AF65-F5344CB8AC3E}">
        <p14:creationId xmlns:p14="http://schemas.microsoft.com/office/powerpoint/2010/main" val="2524099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371FBA-51C9-4DD0-44A1-D9024B06E111}"/>
              </a:ext>
            </a:extLst>
          </p:cNvPr>
          <p:cNvSpPr txBox="1"/>
          <p:nvPr/>
        </p:nvSpPr>
        <p:spPr>
          <a:xfrm>
            <a:off x="6854888" y="1348249"/>
            <a:ext cx="529348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Amazon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é um serviço de data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warehousing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totalmente gerenciado fornecido pela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Amazon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Web Services (AWS). É projetado para análise de dados de grande escala e consultas complexas em conjuntos de dados grandes. Características: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b="1" dirty="0">
                <a:solidFill>
                  <a:srgbClr val="C00000"/>
                </a:solidFill>
              </a:rPr>
              <a:t>Data </a:t>
            </a:r>
            <a:r>
              <a:rPr lang="pt-BR" b="1" dirty="0" err="1">
                <a:solidFill>
                  <a:srgbClr val="C00000"/>
                </a:solidFill>
              </a:rPr>
              <a:t>Warehousing</a:t>
            </a:r>
            <a:r>
              <a:rPr lang="pt-BR" b="1" dirty="0">
                <a:solidFill>
                  <a:srgbClr val="C00000"/>
                </a:solidFill>
              </a:rPr>
              <a:t>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 projetado para lidar com grandes volumes de dados e consultas analíticas complexas. </a:t>
            </a:r>
          </a:p>
          <a:p>
            <a:pPr algn="just"/>
            <a:r>
              <a:rPr lang="pt-BR" b="1" dirty="0">
                <a:solidFill>
                  <a:srgbClr val="C00000"/>
                </a:solidFill>
              </a:rPr>
              <a:t>Escalabilidade e Desempenho: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Altamente escalável e pode ser dimensionado de forma elástica conforme as necessidades do usuário. Ele também oferece um alto desempenho, aproveitando técnicas como a compressão de dados e a distribuição de carga para acelerar consultas.</a:t>
            </a:r>
          </a:p>
          <a:p>
            <a:pPr algn="just"/>
            <a:r>
              <a:rPr lang="pt-BR" b="1" dirty="0">
                <a:solidFill>
                  <a:srgbClr val="C00000"/>
                </a:solidFill>
              </a:rPr>
              <a:t>Armazenamento Colunar: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Utiliza um modelo de armazenamento colunar, o que significa que os dados são armazenados de maneira eficiente em colunas, permitindo uma recuperação mais rápida de dados específicos necessários para consultas analíticas.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AWS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D6DB3899-7258-BA94-8A85-00C268B1D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9" y="2434524"/>
            <a:ext cx="5099691" cy="198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9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371FBA-51C9-4DD0-44A1-D9024B06E111}"/>
              </a:ext>
            </a:extLst>
          </p:cNvPr>
          <p:cNvSpPr txBox="1"/>
          <p:nvPr/>
        </p:nvSpPr>
        <p:spPr>
          <a:xfrm>
            <a:off x="6854888" y="1348249"/>
            <a:ext cx="529348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C00000"/>
                </a:solidFill>
              </a:rPr>
              <a:t>Integração com Ferramentas de BI: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 compatível com várias ferramentas de Business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(BI), facilitando a integração com aplicativos e visualização de dados.</a:t>
            </a:r>
          </a:p>
          <a:p>
            <a:pPr algn="just"/>
            <a:r>
              <a:rPr lang="pt-BR" b="1" dirty="0">
                <a:solidFill>
                  <a:srgbClr val="C00000"/>
                </a:solidFill>
              </a:rPr>
              <a:t>Totalmente Gerenciado: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Como um serviço totalmente gerenciado, o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cuida de tarefas operacionais como provisionamento, ajuste de desempenho, backups e patches, permitindo que os usuários se concentrem nas análises em vez da administração do banco de dados.</a:t>
            </a:r>
          </a:p>
          <a:p>
            <a:pPr algn="just"/>
            <a:r>
              <a:rPr lang="pt-BR" b="1" dirty="0">
                <a:solidFill>
                  <a:srgbClr val="C00000"/>
                </a:solidFill>
              </a:rPr>
              <a:t>Segurança: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Oferece recursos robustos de segurança, incluindo criptografia de dados em repouso e em trânsito, autenticação avançada, controle de acesso e integração com outros serviços de segurança da AWS.</a:t>
            </a:r>
          </a:p>
          <a:p>
            <a:pPr algn="just"/>
            <a:r>
              <a:rPr lang="pt-BR" b="1" dirty="0">
                <a:solidFill>
                  <a:srgbClr val="C00000"/>
                </a:solidFill>
              </a:rPr>
              <a:t>Backup Automático e Snapshots: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Realiza backups automáticos e permite a criação de snapshots, facilitando a recuperação em caso de falhas ou para criar pontos de restauração.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AWS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D6DB3899-7258-BA94-8A85-00C268B1D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9" y="2434524"/>
            <a:ext cx="5099691" cy="198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8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371FBA-51C9-4DD0-44A1-D9024B06E111}"/>
              </a:ext>
            </a:extLst>
          </p:cNvPr>
          <p:cNvSpPr txBox="1"/>
          <p:nvPr/>
        </p:nvSpPr>
        <p:spPr>
          <a:xfrm>
            <a:off x="6854888" y="1348249"/>
            <a:ext cx="52934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rgbClr val="C00000"/>
                </a:solidFill>
              </a:rPr>
              <a:t>ATIVIDADE PRÁTICA:</a:t>
            </a:r>
          </a:p>
          <a:p>
            <a:pPr marL="180975" lvl="1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CRIAR CLUSTER SERVELESS</a:t>
            </a:r>
          </a:p>
          <a:p>
            <a:pPr marL="180975" lvl="1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CRIAR BANCO DE DADOS NORTHWIND</a:t>
            </a:r>
          </a:p>
          <a:p>
            <a:pPr marL="180975" lvl="1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SCRIPTS DDL PARA CRIAR ESTRUTURAS</a:t>
            </a:r>
          </a:p>
          <a:p>
            <a:pPr marL="180975" lvl="1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SCRIPT DML PARA POPULAR DADOS</a:t>
            </a:r>
          </a:p>
          <a:p>
            <a:pPr algn="l"/>
            <a:endParaRPr lang="pt-BR" b="1" dirty="0">
              <a:solidFill>
                <a:srgbClr val="C00000"/>
              </a:solidFill>
            </a:endParaRPr>
          </a:p>
          <a:p>
            <a:pPr algn="l"/>
            <a:r>
              <a:rPr lang="pt-BR" b="1" dirty="0">
                <a:solidFill>
                  <a:srgbClr val="C00000"/>
                </a:solidFill>
              </a:rPr>
              <a:t>OBJETIVOS: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CRIAR CONSULTAS QUE USEM DISTKEY OU SORTKEY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BUSCAR DUPLICADOS USANDO FUNÇÕES DE JANELA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ANALYZE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EXPLAIN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VACUUM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CONSULTA A DADOS EXTERNOS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AWS</a:t>
            </a:r>
          </a:p>
        </p:txBody>
      </p:sp>
      <p:pic>
        <p:nvPicPr>
          <p:cNvPr id="6" name="Imagem 5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5ACD13F1-2FFE-CB3B-4CCC-CCB422441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8" y="2090330"/>
            <a:ext cx="5099691" cy="26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01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CRIAR CLUSTER SERVELESS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7C267E0-99B6-B9AE-04C4-480BC3191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7" y="1167897"/>
            <a:ext cx="12069803" cy="475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86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9D11F55-F6EA-1FFE-C97C-DBEB1D6A0B70}"/>
              </a:ext>
            </a:extLst>
          </p:cNvPr>
          <p:cNvSpPr/>
          <p:nvPr/>
        </p:nvSpPr>
        <p:spPr>
          <a:xfrm>
            <a:off x="6735118" y="1894457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747D8C9B-CBB5-CE66-36BC-2A2EEA5F99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2" b="21324"/>
          <a:stretch/>
        </p:blipFill>
        <p:spPr>
          <a:xfrm>
            <a:off x="232500" y="241907"/>
            <a:ext cx="1648792" cy="511730"/>
          </a:xfrm>
          <a:prstGeom prst="rect">
            <a:avLst/>
          </a:prstGeom>
          <a:ln>
            <a:noFill/>
          </a:ln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F45CA82-402A-978E-EC3F-E04392BAA0D7}"/>
              </a:ext>
            </a:extLst>
          </p:cNvPr>
          <p:cNvSpPr/>
          <p:nvPr/>
        </p:nvSpPr>
        <p:spPr>
          <a:xfrm rot="10800000">
            <a:off x="4335600" y="2435740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83675A-481A-4DD3-E8DF-FD17E66CF3F6}"/>
              </a:ext>
            </a:extLst>
          </p:cNvPr>
          <p:cNvSpPr/>
          <p:nvPr/>
        </p:nvSpPr>
        <p:spPr>
          <a:xfrm>
            <a:off x="3938874" y="2977022"/>
            <a:ext cx="7663519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BA2F33-3915-B1D6-45C7-3825B959A771}"/>
              </a:ext>
            </a:extLst>
          </p:cNvPr>
          <p:cNvSpPr/>
          <p:nvPr/>
        </p:nvSpPr>
        <p:spPr>
          <a:xfrm rot="10800000">
            <a:off x="3938874" y="3518304"/>
            <a:ext cx="7663519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8B56E9B-347A-6897-1C4D-871E612B1843}"/>
              </a:ext>
            </a:extLst>
          </p:cNvPr>
          <p:cNvSpPr/>
          <p:nvPr/>
        </p:nvSpPr>
        <p:spPr>
          <a:xfrm rot="10800000">
            <a:off x="8686056" y="6301506"/>
            <a:ext cx="2457900" cy="2426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74938B3-EC5F-0E2C-7F75-AA29729B0070}"/>
              </a:ext>
            </a:extLst>
          </p:cNvPr>
          <p:cNvSpPr/>
          <p:nvPr/>
        </p:nvSpPr>
        <p:spPr>
          <a:xfrm rot="10800000">
            <a:off x="9905257" y="6301506"/>
            <a:ext cx="1680630" cy="24265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7DF006D3-B629-A479-6E43-D4A01C4A9A6F}"/>
              </a:ext>
            </a:extLst>
          </p:cNvPr>
          <p:cNvCxnSpPr/>
          <p:nvPr/>
        </p:nvCxnSpPr>
        <p:spPr>
          <a:xfrm>
            <a:off x="6739775" y="1473287"/>
            <a:ext cx="0" cy="268343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B5E5830C-9BE0-B419-D93D-1E0D1914A877}"/>
              </a:ext>
            </a:extLst>
          </p:cNvPr>
          <p:cNvSpPr/>
          <p:nvPr/>
        </p:nvSpPr>
        <p:spPr>
          <a:xfrm>
            <a:off x="6705531" y="1391239"/>
            <a:ext cx="76603" cy="76603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F1C81BE-2986-DAF5-D3A8-FB2E999874A4}"/>
              </a:ext>
            </a:extLst>
          </p:cNvPr>
          <p:cNvCxnSpPr>
            <a:cxnSpLocks/>
          </p:cNvCxnSpPr>
          <p:nvPr/>
        </p:nvCxnSpPr>
        <p:spPr>
          <a:xfrm>
            <a:off x="9193248" y="2313025"/>
            <a:ext cx="0" cy="1039297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4902E6C1-9395-5ECF-7FC5-20EEA086EF98}"/>
              </a:ext>
            </a:extLst>
          </p:cNvPr>
          <p:cNvSpPr/>
          <p:nvPr/>
        </p:nvSpPr>
        <p:spPr>
          <a:xfrm>
            <a:off x="6705531" y="4155844"/>
            <a:ext cx="76603" cy="76603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9F0940B-5E1D-CED7-7ABF-EF084BBCC7C9}"/>
              </a:ext>
            </a:extLst>
          </p:cNvPr>
          <p:cNvSpPr/>
          <p:nvPr/>
        </p:nvSpPr>
        <p:spPr>
          <a:xfrm>
            <a:off x="9158122" y="2243432"/>
            <a:ext cx="76603" cy="76603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CA80106-E43D-ACB4-C821-1DC5F8839CEA}"/>
              </a:ext>
            </a:extLst>
          </p:cNvPr>
          <p:cNvSpPr/>
          <p:nvPr/>
        </p:nvSpPr>
        <p:spPr>
          <a:xfrm>
            <a:off x="9158122" y="3340514"/>
            <a:ext cx="76603" cy="76603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ED1471A-F5B0-994E-B4C2-E3959F21C7A7}"/>
              </a:ext>
            </a:extLst>
          </p:cNvPr>
          <p:cNvSpPr txBox="1"/>
          <p:nvPr/>
        </p:nvSpPr>
        <p:spPr>
          <a:xfrm>
            <a:off x="-107743" y="5278100"/>
            <a:ext cx="4287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ENGENHARIA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B7E079A-C3E6-AE85-CF81-53C9557A7056}"/>
              </a:ext>
            </a:extLst>
          </p:cNvPr>
          <p:cNvSpPr txBox="1"/>
          <p:nvPr/>
        </p:nvSpPr>
        <p:spPr>
          <a:xfrm rot="16200000">
            <a:off x="90702" y="6092601"/>
            <a:ext cx="570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4932987-3497-4DE9-07D6-3DF21D4227D7}"/>
              </a:ext>
            </a:extLst>
          </p:cNvPr>
          <p:cNvSpPr txBox="1"/>
          <p:nvPr/>
        </p:nvSpPr>
        <p:spPr>
          <a:xfrm>
            <a:off x="411168" y="5440482"/>
            <a:ext cx="35314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E11622"/>
                </a:solidFill>
              </a:rPr>
              <a:t>DADOS</a:t>
            </a:r>
          </a:p>
        </p:txBody>
      </p:sp>
      <p:pic>
        <p:nvPicPr>
          <p:cNvPr id="25" name="Imagem 24" descr="Logotipo&#10;&#10;Descrição gerada automaticamente">
            <a:extLst>
              <a:ext uri="{FF2B5EF4-FFF2-40B4-BE49-F238E27FC236}">
                <a16:creationId xmlns:a16="http://schemas.microsoft.com/office/drawing/2014/main" id="{92182756-603A-0C40-B053-7FF8A834D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" t="21160" r="73826" b="21324"/>
          <a:stretch/>
        </p:blipFill>
        <p:spPr>
          <a:xfrm>
            <a:off x="251398" y="5818669"/>
            <a:ext cx="289059" cy="334633"/>
          </a:xfrm>
          <a:prstGeom prst="rect">
            <a:avLst/>
          </a:prstGeom>
          <a:ln>
            <a:noFill/>
          </a:ln>
        </p:spPr>
      </p:pic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11A86B59-6796-F284-3B82-DDE074A5F8DB}"/>
              </a:ext>
            </a:extLst>
          </p:cNvPr>
          <p:cNvCxnSpPr>
            <a:cxnSpLocks/>
          </p:cNvCxnSpPr>
          <p:nvPr/>
        </p:nvCxnSpPr>
        <p:spPr>
          <a:xfrm>
            <a:off x="4335600" y="5461748"/>
            <a:ext cx="0" cy="1103679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E907648-66ED-74D6-1053-6683598B50F8}"/>
              </a:ext>
            </a:extLst>
          </p:cNvPr>
          <p:cNvSpPr txBox="1"/>
          <p:nvPr/>
        </p:nvSpPr>
        <p:spPr>
          <a:xfrm>
            <a:off x="4167506" y="6026650"/>
            <a:ext cx="4287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spc="2140" dirty="0">
                <a:solidFill>
                  <a:srgbClr val="E11622"/>
                </a:solidFill>
              </a:rPr>
              <a:t>BELICI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661CACE-B20D-F3B2-06B8-69DBE2F80C0E}"/>
              </a:ext>
            </a:extLst>
          </p:cNvPr>
          <p:cNvSpPr txBox="1"/>
          <p:nvPr/>
        </p:nvSpPr>
        <p:spPr>
          <a:xfrm>
            <a:off x="4351591" y="5092902"/>
            <a:ext cx="35341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LAYSA</a:t>
            </a: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C060F428-173E-1934-5225-45D2B26D9572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>
            <a:off x="11588006" y="3421591"/>
            <a:ext cx="0" cy="46020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ipse 35">
            <a:extLst>
              <a:ext uri="{FF2B5EF4-FFF2-40B4-BE49-F238E27FC236}">
                <a16:creationId xmlns:a16="http://schemas.microsoft.com/office/drawing/2014/main" id="{88740F5A-6918-89CD-A84C-A05D93FAF21C}"/>
              </a:ext>
            </a:extLst>
          </p:cNvPr>
          <p:cNvSpPr/>
          <p:nvPr/>
        </p:nvSpPr>
        <p:spPr>
          <a:xfrm>
            <a:off x="11549704" y="3344988"/>
            <a:ext cx="76603" cy="76603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1286167-2F69-FB3D-19C1-437B694B5735}"/>
              </a:ext>
            </a:extLst>
          </p:cNvPr>
          <p:cNvSpPr/>
          <p:nvPr/>
        </p:nvSpPr>
        <p:spPr>
          <a:xfrm>
            <a:off x="11549704" y="3881797"/>
            <a:ext cx="76603" cy="76603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8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CRIAR CLUSTER SERVELESS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B170EE-A0B7-1324-0F3E-F7CBEA688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" t="1" r="3446" b="18972"/>
          <a:stretch/>
        </p:blipFill>
        <p:spPr>
          <a:xfrm>
            <a:off x="2506300" y="1043319"/>
            <a:ext cx="7179399" cy="555683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57886D6-7134-94E9-6533-64D7B99DFE1C}"/>
              </a:ext>
            </a:extLst>
          </p:cNvPr>
          <p:cNvSpPr/>
          <p:nvPr/>
        </p:nvSpPr>
        <p:spPr>
          <a:xfrm>
            <a:off x="4454305" y="2073244"/>
            <a:ext cx="2947015" cy="787651"/>
          </a:xfrm>
          <a:prstGeom prst="roundRect">
            <a:avLst>
              <a:gd name="adj" fmla="val 7472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4565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CRIAR CLUSTER SERVELESS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FEA60F-DC53-5B0E-5733-EA7600958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4" y="2026326"/>
            <a:ext cx="12004895" cy="284976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2ACD1A7-2124-8B1B-0D67-D70F67072CD8}"/>
              </a:ext>
            </a:extLst>
          </p:cNvPr>
          <p:cNvSpPr/>
          <p:nvPr/>
        </p:nvSpPr>
        <p:spPr>
          <a:xfrm>
            <a:off x="90535" y="2779414"/>
            <a:ext cx="1946496" cy="561315"/>
          </a:xfrm>
          <a:prstGeom prst="roundRect">
            <a:avLst>
              <a:gd name="adj" fmla="val 7472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CEF1BF-D7A6-A0E0-4BF2-31FB9EA01C23}"/>
              </a:ext>
            </a:extLst>
          </p:cNvPr>
          <p:cNvSpPr txBox="1"/>
          <p:nvPr/>
        </p:nvSpPr>
        <p:spPr>
          <a:xfrm>
            <a:off x="798286" y="5044811"/>
            <a:ext cx="106389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QUANDO FALAMOS EM </a:t>
            </a:r>
            <a:r>
              <a:rPr lang="pt-BR" sz="1400" b="1" i="0" dirty="0">
                <a:solidFill>
                  <a:srgbClr val="C00000"/>
                </a:solidFill>
                <a:effectLst/>
                <a:latin typeface="Söhne"/>
              </a:rPr>
              <a:t>SERVERLESS</a:t>
            </a:r>
            <a:r>
              <a:rPr lang="pt-BR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, ESTAMOS NOS REFERINDO A ARQUITETURAS OU SERVIÇOS QUE PERMITEM AOS DESENVOLVEDORES CONSTRUIR E EXECUTAR APLICATIVOS SEM GERENCIAR DIRETAMENTE OS SERVIDORES. </a:t>
            </a:r>
          </a:p>
          <a:p>
            <a:pPr algn="just"/>
            <a:r>
              <a:rPr lang="pt-BR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EXEMPLOS COMUNS INCLUEM AWS LAMBDA, AZURE FUNCTIONS E GOOGLE CLOUD FUNCTIONS.</a:t>
            </a:r>
            <a:endParaRPr lang="pt-B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807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CRIAR CLUSTER SERVELESS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BA4C60-5365-375C-C9DF-75DA9F28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81628"/>
            <a:ext cx="11544300" cy="449474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2ACD1A7-2124-8B1B-0D67-D70F67072CD8}"/>
              </a:ext>
            </a:extLst>
          </p:cNvPr>
          <p:cNvSpPr/>
          <p:nvPr/>
        </p:nvSpPr>
        <p:spPr>
          <a:xfrm>
            <a:off x="323850" y="2087748"/>
            <a:ext cx="1946496" cy="283977"/>
          </a:xfrm>
          <a:prstGeom prst="roundRect">
            <a:avLst>
              <a:gd name="adj" fmla="val 7472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0184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CRIAR CLUSTER SERVELESS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A1E553A-F3D7-F09B-7DDA-23EB7C01F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1043319"/>
            <a:ext cx="11422069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40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371FBA-51C9-4DD0-44A1-D9024B06E111}"/>
              </a:ext>
            </a:extLst>
          </p:cNvPr>
          <p:cNvSpPr txBox="1"/>
          <p:nvPr/>
        </p:nvSpPr>
        <p:spPr>
          <a:xfrm>
            <a:off x="6854888" y="1348249"/>
            <a:ext cx="52934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rgbClr val="C00000"/>
                </a:solidFill>
              </a:rPr>
              <a:t>ATIVIDADE PRÁTICA:</a:t>
            </a:r>
          </a:p>
          <a:p>
            <a:pPr marL="180975" lvl="1"/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CRIAR CLUSTER SERVELESS</a:t>
            </a:r>
          </a:p>
          <a:p>
            <a:pPr marL="180975" lvl="1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CRIAR BANCO DE DADOS NORTHWIND</a:t>
            </a:r>
          </a:p>
          <a:p>
            <a:pPr marL="180975" lvl="1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SCRIPTS DDL PARA CRIAR ESTRUTURAS</a:t>
            </a:r>
          </a:p>
          <a:p>
            <a:pPr marL="180975" lvl="1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SCRIPT DML PARA POPULAR DADOS</a:t>
            </a:r>
          </a:p>
          <a:p>
            <a:pPr algn="l"/>
            <a:endParaRPr lang="pt-BR" b="1" dirty="0">
              <a:solidFill>
                <a:srgbClr val="C00000"/>
              </a:solidFill>
            </a:endParaRPr>
          </a:p>
          <a:p>
            <a:pPr algn="l"/>
            <a:r>
              <a:rPr lang="pt-BR" b="1" dirty="0">
                <a:solidFill>
                  <a:srgbClr val="C00000"/>
                </a:solidFill>
              </a:rPr>
              <a:t>OBJETIVOS: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CRIAR CONSULTAS QUE USEM DISTKEY OU SORTKEY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BUSCAR DUPLICADOS USANDO FUNÇÕES DE JANELA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ANALYZE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EXPLAIN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VACUUM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CONSULTA A DADOS EXTERNOS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AWS</a:t>
            </a:r>
          </a:p>
        </p:txBody>
      </p:sp>
      <p:pic>
        <p:nvPicPr>
          <p:cNvPr id="6" name="Imagem 5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5ACD13F1-2FFE-CB3B-4CCC-CCB422441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8" y="2090330"/>
            <a:ext cx="5099691" cy="26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21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CRIAR BANCO DE DADOS NORTHWIND</a:t>
            </a:r>
          </a:p>
        </p:txBody>
      </p: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8FECC2B8-17B3-68A6-564A-0DD9DBF761B9}"/>
              </a:ext>
            </a:extLst>
          </p:cNvPr>
          <p:cNvGrpSpPr/>
          <p:nvPr/>
        </p:nvGrpSpPr>
        <p:grpSpPr>
          <a:xfrm>
            <a:off x="649628" y="3883952"/>
            <a:ext cx="1194274" cy="1455189"/>
            <a:chOff x="649628" y="3883952"/>
            <a:chExt cx="1194274" cy="1455189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A267530A-FA4C-FC37-02C9-10DA14CB77D5}"/>
                </a:ext>
              </a:extLst>
            </p:cNvPr>
            <p:cNvSpPr/>
            <p:nvPr/>
          </p:nvSpPr>
          <p:spPr>
            <a:xfrm>
              <a:off x="687728" y="3883952"/>
              <a:ext cx="1050202" cy="231938"/>
            </a:xfrm>
            <a:prstGeom prst="roundRect">
              <a:avLst/>
            </a:prstGeom>
            <a:solidFill>
              <a:srgbClr val="98BF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b="1" dirty="0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B7D85CB0-EEDA-0D11-7019-01606D5C3F64}"/>
                </a:ext>
              </a:extLst>
            </p:cNvPr>
            <p:cNvSpPr/>
            <p:nvPr/>
          </p:nvSpPr>
          <p:spPr>
            <a:xfrm>
              <a:off x="687728" y="5088153"/>
              <a:ext cx="1050202" cy="250988"/>
            </a:xfrm>
            <a:prstGeom prst="roundRect">
              <a:avLst/>
            </a:prstGeom>
            <a:solidFill>
              <a:srgbClr val="98BF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6F575DFE-9098-152F-493F-147384B3D49D}"/>
                </a:ext>
              </a:extLst>
            </p:cNvPr>
            <p:cNvSpPr/>
            <p:nvPr/>
          </p:nvSpPr>
          <p:spPr>
            <a:xfrm>
              <a:off x="687728" y="4087315"/>
              <a:ext cx="1050202" cy="904875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DA57CA1A-1465-A4DF-9383-3DBA798FFB74}"/>
                </a:ext>
              </a:extLst>
            </p:cNvPr>
            <p:cNvSpPr/>
            <p:nvPr/>
          </p:nvSpPr>
          <p:spPr>
            <a:xfrm>
              <a:off x="687728" y="4992191"/>
              <a:ext cx="1050202" cy="221456"/>
            </a:xfrm>
            <a:prstGeom prst="rect">
              <a:avLst/>
            </a:prstGeom>
            <a:solidFill>
              <a:srgbClr val="C6C5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4220862-6E40-70CD-5C37-CE759836C8D1}"/>
                </a:ext>
              </a:extLst>
            </p:cNvPr>
            <p:cNvSpPr txBox="1"/>
            <p:nvPr/>
          </p:nvSpPr>
          <p:spPr>
            <a:xfrm>
              <a:off x="687727" y="4087314"/>
              <a:ext cx="11561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 err="1"/>
                <a:t>category_id</a:t>
              </a:r>
              <a:endParaRPr lang="pt-BR" sz="1000" b="1" dirty="0"/>
            </a:p>
            <a:p>
              <a:r>
                <a:rPr lang="pt-BR" sz="1000" b="1" dirty="0" err="1"/>
                <a:t>category_name</a:t>
              </a:r>
              <a:endParaRPr lang="pt-BR" sz="1000" b="1" dirty="0"/>
            </a:p>
            <a:p>
              <a:r>
                <a:rPr lang="pt-BR" sz="1000" b="1" dirty="0" err="1"/>
                <a:t>description</a:t>
              </a:r>
              <a:endParaRPr lang="pt-BR" sz="1000" b="1" dirty="0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043BCEB9-8FCD-D683-D56A-2E4B0C820C6B}"/>
                </a:ext>
              </a:extLst>
            </p:cNvPr>
            <p:cNvSpPr txBox="1"/>
            <p:nvPr/>
          </p:nvSpPr>
          <p:spPr>
            <a:xfrm>
              <a:off x="687728" y="4992189"/>
              <a:ext cx="1050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b="1" dirty="0">
                  <a:solidFill>
                    <a:schemeClr val="bg1"/>
                  </a:solidFill>
                </a:rPr>
                <a:t>INDEX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8AB6404-CA35-7B21-A17B-81F9DBEB8BD9}"/>
                </a:ext>
              </a:extLst>
            </p:cNvPr>
            <p:cNvSpPr txBox="1"/>
            <p:nvPr/>
          </p:nvSpPr>
          <p:spPr>
            <a:xfrm>
              <a:off x="649628" y="3883952"/>
              <a:ext cx="11561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 err="1">
                  <a:solidFill>
                    <a:schemeClr val="bg1"/>
                  </a:solidFill>
                </a:rPr>
                <a:t>categories</a:t>
              </a:r>
              <a:endParaRPr lang="pt-BR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933A2474-8EEC-4B09-A03F-B1D795E54D0B}"/>
                </a:ext>
              </a:extLst>
            </p:cNvPr>
            <p:cNvSpPr/>
            <p:nvPr/>
          </p:nvSpPr>
          <p:spPr>
            <a:xfrm>
              <a:off x="696779" y="4176908"/>
              <a:ext cx="71054" cy="710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Losango 13">
              <a:extLst>
                <a:ext uri="{FF2B5EF4-FFF2-40B4-BE49-F238E27FC236}">
                  <a16:creationId xmlns:a16="http://schemas.microsoft.com/office/drawing/2014/main" id="{324BA4B1-4F24-1152-9A45-7610F7260E8E}"/>
                </a:ext>
              </a:extLst>
            </p:cNvPr>
            <p:cNvSpPr/>
            <p:nvPr/>
          </p:nvSpPr>
          <p:spPr>
            <a:xfrm>
              <a:off x="701541" y="4328241"/>
              <a:ext cx="71054" cy="71054"/>
            </a:xfrm>
            <a:prstGeom prst="diamon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Losango 14">
              <a:extLst>
                <a:ext uri="{FF2B5EF4-FFF2-40B4-BE49-F238E27FC236}">
                  <a16:creationId xmlns:a16="http://schemas.microsoft.com/office/drawing/2014/main" id="{77705675-58A6-20EA-768F-8033627976AC}"/>
                </a:ext>
              </a:extLst>
            </p:cNvPr>
            <p:cNvSpPr/>
            <p:nvPr/>
          </p:nvSpPr>
          <p:spPr>
            <a:xfrm>
              <a:off x="696779" y="4481361"/>
              <a:ext cx="71054" cy="71054"/>
            </a:xfrm>
            <a:prstGeom prst="diamon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C9183EE6-7BE2-C2C5-57AB-67ED9FA35519}"/>
              </a:ext>
            </a:extLst>
          </p:cNvPr>
          <p:cNvSpPr/>
          <p:nvPr/>
        </p:nvSpPr>
        <p:spPr>
          <a:xfrm>
            <a:off x="675667" y="1786784"/>
            <a:ext cx="1050202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66396FE-0A1A-F78F-F19C-FC91B987C428}"/>
              </a:ext>
            </a:extLst>
          </p:cNvPr>
          <p:cNvSpPr/>
          <p:nvPr/>
        </p:nvSpPr>
        <p:spPr>
          <a:xfrm>
            <a:off x="675667" y="2990985"/>
            <a:ext cx="1050202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0679E4F-6C48-0334-DC84-C901B73CE984}"/>
              </a:ext>
            </a:extLst>
          </p:cNvPr>
          <p:cNvSpPr/>
          <p:nvPr/>
        </p:nvSpPr>
        <p:spPr>
          <a:xfrm>
            <a:off x="675667" y="1990147"/>
            <a:ext cx="1050202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07E158E-9C39-DD19-555E-4C5A6A8480BA}"/>
              </a:ext>
            </a:extLst>
          </p:cNvPr>
          <p:cNvSpPr/>
          <p:nvPr/>
        </p:nvSpPr>
        <p:spPr>
          <a:xfrm>
            <a:off x="675667" y="2895023"/>
            <a:ext cx="1050202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608F5FD-251E-49BD-800A-62A5448B6ACA}"/>
              </a:ext>
            </a:extLst>
          </p:cNvPr>
          <p:cNvSpPr txBox="1"/>
          <p:nvPr/>
        </p:nvSpPr>
        <p:spPr>
          <a:xfrm>
            <a:off x="675666" y="1990146"/>
            <a:ext cx="11561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supplier</a:t>
            </a:r>
            <a:r>
              <a:rPr lang="pt-BR" sz="1000" b="1" dirty="0">
                <a:solidFill>
                  <a:schemeClr val="bg1"/>
                </a:solidFill>
              </a:rPr>
              <a:t> </a:t>
            </a:r>
            <a:r>
              <a:rPr lang="pt-BR" sz="1000" b="1" dirty="0"/>
              <a:t>_id</a:t>
            </a:r>
          </a:p>
          <a:p>
            <a:r>
              <a:rPr lang="pt-BR" sz="1000" b="1" dirty="0" err="1"/>
              <a:t>company_name</a:t>
            </a:r>
            <a:endParaRPr lang="pt-BR" sz="1000" b="1" dirty="0"/>
          </a:p>
          <a:p>
            <a:r>
              <a:rPr lang="pt-BR" sz="1000" b="1" dirty="0" err="1"/>
              <a:t>contact_name</a:t>
            </a:r>
            <a:endParaRPr lang="pt-BR" sz="1000" b="1" dirty="0"/>
          </a:p>
          <a:p>
            <a:r>
              <a:rPr lang="pt-BR" sz="1000" b="1" dirty="0" err="1"/>
              <a:t>contact_title</a:t>
            </a:r>
            <a:endParaRPr lang="pt-BR" sz="1000" b="1" dirty="0"/>
          </a:p>
          <a:p>
            <a:r>
              <a:rPr lang="pt-BR" sz="1000" b="1" dirty="0"/>
              <a:t>...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AB48B9-8BE2-C2A9-F58A-915CF0BDE769}"/>
              </a:ext>
            </a:extLst>
          </p:cNvPr>
          <p:cNvSpPr txBox="1"/>
          <p:nvPr/>
        </p:nvSpPr>
        <p:spPr>
          <a:xfrm>
            <a:off x="675667" y="2895021"/>
            <a:ext cx="1050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2671C99-AD03-DAEA-9C08-49C80233A8B0}"/>
              </a:ext>
            </a:extLst>
          </p:cNvPr>
          <p:cNvSpPr txBox="1"/>
          <p:nvPr/>
        </p:nvSpPr>
        <p:spPr>
          <a:xfrm>
            <a:off x="637567" y="1786784"/>
            <a:ext cx="1156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err="1">
                <a:solidFill>
                  <a:schemeClr val="bg1"/>
                </a:solidFill>
              </a:rPr>
              <a:t>suppliers</a:t>
            </a:r>
            <a:endParaRPr lang="pt-BR" sz="900" b="1" dirty="0">
              <a:solidFill>
                <a:schemeClr val="bg1"/>
              </a:solidFill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D7992AA7-6BA6-A9E0-F9B4-022453C08863}"/>
              </a:ext>
            </a:extLst>
          </p:cNvPr>
          <p:cNvSpPr/>
          <p:nvPr/>
        </p:nvSpPr>
        <p:spPr>
          <a:xfrm>
            <a:off x="684718" y="2079740"/>
            <a:ext cx="71054" cy="710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Losango 24">
            <a:extLst>
              <a:ext uri="{FF2B5EF4-FFF2-40B4-BE49-F238E27FC236}">
                <a16:creationId xmlns:a16="http://schemas.microsoft.com/office/drawing/2014/main" id="{9A57A81D-5C51-1BCE-AA9B-D701A3AE76B2}"/>
              </a:ext>
            </a:extLst>
          </p:cNvPr>
          <p:cNvSpPr/>
          <p:nvPr/>
        </p:nvSpPr>
        <p:spPr>
          <a:xfrm>
            <a:off x="689480" y="2231073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Losango 25">
            <a:extLst>
              <a:ext uri="{FF2B5EF4-FFF2-40B4-BE49-F238E27FC236}">
                <a16:creationId xmlns:a16="http://schemas.microsoft.com/office/drawing/2014/main" id="{B59B9DB7-478F-1150-0B48-656520726C25}"/>
              </a:ext>
            </a:extLst>
          </p:cNvPr>
          <p:cNvSpPr/>
          <p:nvPr/>
        </p:nvSpPr>
        <p:spPr>
          <a:xfrm>
            <a:off x="684718" y="2384193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Losango 27">
            <a:extLst>
              <a:ext uri="{FF2B5EF4-FFF2-40B4-BE49-F238E27FC236}">
                <a16:creationId xmlns:a16="http://schemas.microsoft.com/office/drawing/2014/main" id="{C3C4A099-EB3E-7A97-EA30-31353E697B44}"/>
              </a:ext>
            </a:extLst>
          </p:cNvPr>
          <p:cNvSpPr/>
          <p:nvPr/>
        </p:nvSpPr>
        <p:spPr>
          <a:xfrm>
            <a:off x="689480" y="2549103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E51BA253-209D-B4E1-D228-0F5BC5D7A76E}"/>
              </a:ext>
            </a:extLst>
          </p:cNvPr>
          <p:cNvSpPr/>
          <p:nvPr/>
        </p:nvSpPr>
        <p:spPr>
          <a:xfrm>
            <a:off x="3109541" y="1786784"/>
            <a:ext cx="1050202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73C58407-BA84-5F74-4753-33F01F0A9786}"/>
              </a:ext>
            </a:extLst>
          </p:cNvPr>
          <p:cNvSpPr/>
          <p:nvPr/>
        </p:nvSpPr>
        <p:spPr>
          <a:xfrm>
            <a:off x="3109541" y="2990985"/>
            <a:ext cx="1050202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98E1778C-4A80-DECC-245E-172B79323B2F}"/>
              </a:ext>
            </a:extLst>
          </p:cNvPr>
          <p:cNvSpPr/>
          <p:nvPr/>
        </p:nvSpPr>
        <p:spPr>
          <a:xfrm>
            <a:off x="3109541" y="1990147"/>
            <a:ext cx="1050202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B80521DC-677D-0EC4-6455-F7FC57DCA1C3}"/>
              </a:ext>
            </a:extLst>
          </p:cNvPr>
          <p:cNvSpPr/>
          <p:nvPr/>
        </p:nvSpPr>
        <p:spPr>
          <a:xfrm>
            <a:off x="3109541" y="2895023"/>
            <a:ext cx="1050202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5BBA557-9280-B932-3006-9DCEDF6302F4}"/>
              </a:ext>
            </a:extLst>
          </p:cNvPr>
          <p:cNvSpPr txBox="1"/>
          <p:nvPr/>
        </p:nvSpPr>
        <p:spPr>
          <a:xfrm>
            <a:off x="3109540" y="1990146"/>
            <a:ext cx="11561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product</a:t>
            </a:r>
            <a:r>
              <a:rPr lang="pt-BR" sz="1000" b="1" dirty="0">
                <a:solidFill>
                  <a:schemeClr val="bg1"/>
                </a:solidFill>
              </a:rPr>
              <a:t> </a:t>
            </a:r>
            <a:r>
              <a:rPr lang="pt-BR" sz="1000" b="1" dirty="0"/>
              <a:t>_id</a:t>
            </a:r>
          </a:p>
          <a:p>
            <a:r>
              <a:rPr lang="pt-BR" sz="1000" b="1" dirty="0" err="1"/>
              <a:t>product_name</a:t>
            </a:r>
            <a:endParaRPr lang="pt-BR" sz="1000" b="1" dirty="0"/>
          </a:p>
          <a:p>
            <a:r>
              <a:rPr lang="pt-BR" sz="1000" b="1" dirty="0" err="1"/>
              <a:t>suppler_id</a:t>
            </a:r>
            <a:endParaRPr lang="pt-BR" sz="1000" b="1" dirty="0"/>
          </a:p>
          <a:p>
            <a:r>
              <a:rPr lang="pt-BR" sz="1000" b="1" dirty="0" err="1"/>
              <a:t>category_id</a:t>
            </a:r>
            <a:endParaRPr lang="pt-BR" sz="1000" b="1" dirty="0"/>
          </a:p>
          <a:p>
            <a:r>
              <a:rPr lang="pt-BR" sz="1000" b="1" dirty="0"/>
              <a:t>...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B3C1BEA-54E3-3856-12BB-E6292303F35E}"/>
              </a:ext>
            </a:extLst>
          </p:cNvPr>
          <p:cNvSpPr txBox="1"/>
          <p:nvPr/>
        </p:nvSpPr>
        <p:spPr>
          <a:xfrm>
            <a:off x="3109541" y="2895021"/>
            <a:ext cx="1050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2CF1CF4-D9F0-48B5-D6F3-007342E3BB26}"/>
              </a:ext>
            </a:extLst>
          </p:cNvPr>
          <p:cNvSpPr txBox="1"/>
          <p:nvPr/>
        </p:nvSpPr>
        <p:spPr>
          <a:xfrm>
            <a:off x="3071441" y="1786784"/>
            <a:ext cx="1156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err="1">
                <a:solidFill>
                  <a:schemeClr val="bg1"/>
                </a:solidFill>
              </a:rPr>
              <a:t>products</a:t>
            </a:r>
            <a:endParaRPr lang="pt-BR" sz="900" b="1" dirty="0">
              <a:solidFill>
                <a:schemeClr val="bg1"/>
              </a:solidFill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AE2D4FA1-9E35-BB78-0105-267339BDEB60}"/>
              </a:ext>
            </a:extLst>
          </p:cNvPr>
          <p:cNvSpPr/>
          <p:nvPr/>
        </p:nvSpPr>
        <p:spPr>
          <a:xfrm>
            <a:off x="3118592" y="2079740"/>
            <a:ext cx="71054" cy="710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Losango 37">
            <a:extLst>
              <a:ext uri="{FF2B5EF4-FFF2-40B4-BE49-F238E27FC236}">
                <a16:creationId xmlns:a16="http://schemas.microsoft.com/office/drawing/2014/main" id="{325ED4E3-FD0E-4FFA-3E06-B68FC7252300}"/>
              </a:ext>
            </a:extLst>
          </p:cNvPr>
          <p:cNvSpPr/>
          <p:nvPr/>
        </p:nvSpPr>
        <p:spPr>
          <a:xfrm>
            <a:off x="3123354" y="2231073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Losango 38">
            <a:extLst>
              <a:ext uri="{FF2B5EF4-FFF2-40B4-BE49-F238E27FC236}">
                <a16:creationId xmlns:a16="http://schemas.microsoft.com/office/drawing/2014/main" id="{A24F1F99-3253-C75E-9649-375C30E08C52}"/>
              </a:ext>
            </a:extLst>
          </p:cNvPr>
          <p:cNvSpPr/>
          <p:nvPr/>
        </p:nvSpPr>
        <p:spPr>
          <a:xfrm>
            <a:off x="3118592" y="2384193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Losango 39">
            <a:extLst>
              <a:ext uri="{FF2B5EF4-FFF2-40B4-BE49-F238E27FC236}">
                <a16:creationId xmlns:a16="http://schemas.microsoft.com/office/drawing/2014/main" id="{E108DF41-B40B-7112-31F8-07B2257C8BC9}"/>
              </a:ext>
            </a:extLst>
          </p:cNvPr>
          <p:cNvSpPr/>
          <p:nvPr/>
        </p:nvSpPr>
        <p:spPr>
          <a:xfrm>
            <a:off x="3123354" y="2549103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4BD6458-F2CF-1A35-E102-39AC5840EB96}"/>
              </a:ext>
            </a:extLst>
          </p:cNvPr>
          <p:cNvSpPr/>
          <p:nvPr/>
        </p:nvSpPr>
        <p:spPr>
          <a:xfrm>
            <a:off x="3109541" y="3883952"/>
            <a:ext cx="1050202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EDAFB9AF-1C22-4006-EC5B-AFDDDC405FEE}"/>
              </a:ext>
            </a:extLst>
          </p:cNvPr>
          <p:cNvSpPr/>
          <p:nvPr/>
        </p:nvSpPr>
        <p:spPr>
          <a:xfrm>
            <a:off x="3109541" y="5088153"/>
            <a:ext cx="1050202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79199CFA-161C-3865-677D-71BC1E9F1D4C}"/>
              </a:ext>
            </a:extLst>
          </p:cNvPr>
          <p:cNvSpPr/>
          <p:nvPr/>
        </p:nvSpPr>
        <p:spPr>
          <a:xfrm>
            <a:off x="3109541" y="4087315"/>
            <a:ext cx="1050202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814508D4-DB26-1871-DEF4-BFC48CA10955}"/>
              </a:ext>
            </a:extLst>
          </p:cNvPr>
          <p:cNvSpPr/>
          <p:nvPr/>
        </p:nvSpPr>
        <p:spPr>
          <a:xfrm>
            <a:off x="3109541" y="4992191"/>
            <a:ext cx="1050202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54AFA14-105C-F51D-A331-21E621DD2F68}"/>
              </a:ext>
            </a:extLst>
          </p:cNvPr>
          <p:cNvSpPr txBox="1"/>
          <p:nvPr/>
        </p:nvSpPr>
        <p:spPr>
          <a:xfrm>
            <a:off x="3109540" y="4087314"/>
            <a:ext cx="11561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customers</a:t>
            </a:r>
            <a:r>
              <a:rPr lang="pt-BR" sz="1000" b="1" dirty="0">
                <a:solidFill>
                  <a:schemeClr val="bg1"/>
                </a:solidFill>
              </a:rPr>
              <a:t> </a:t>
            </a:r>
            <a:r>
              <a:rPr lang="pt-BR" sz="1000" b="1" dirty="0"/>
              <a:t>_id</a:t>
            </a:r>
          </a:p>
          <a:p>
            <a:r>
              <a:rPr lang="pt-BR" sz="1000" b="1" dirty="0" err="1"/>
              <a:t>company_name</a:t>
            </a:r>
            <a:endParaRPr lang="pt-BR" sz="1000" b="1" dirty="0"/>
          </a:p>
          <a:p>
            <a:r>
              <a:rPr lang="pt-BR" sz="1000" b="1" dirty="0" err="1"/>
              <a:t>contact_name</a:t>
            </a:r>
            <a:endParaRPr lang="pt-BR" sz="1000" b="1" dirty="0"/>
          </a:p>
          <a:p>
            <a:r>
              <a:rPr lang="pt-BR" sz="1000" b="1" dirty="0" err="1"/>
              <a:t>contact_title</a:t>
            </a:r>
            <a:endParaRPr lang="pt-BR" sz="1000" b="1" dirty="0"/>
          </a:p>
          <a:p>
            <a:r>
              <a:rPr lang="pt-BR" sz="1000" b="1" dirty="0"/>
              <a:t>...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07D8A5B-DDE1-E31F-F223-FFB65694C89C}"/>
              </a:ext>
            </a:extLst>
          </p:cNvPr>
          <p:cNvSpPr txBox="1"/>
          <p:nvPr/>
        </p:nvSpPr>
        <p:spPr>
          <a:xfrm>
            <a:off x="3109541" y="4992189"/>
            <a:ext cx="1050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35E12DEE-1AB5-DB84-A961-75897ED11732}"/>
              </a:ext>
            </a:extLst>
          </p:cNvPr>
          <p:cNvSpPr txBox="1"/>
          <p:nvPr/>
        </p:nvSpPr>
        <p:spPr>
          <a:xfrm>
            <a:off x="3071441" y="3883952"/>
            <a:ext cx="1156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err="1">
                <a:solidFill>
                  <a:schemeClr val="bg1"/>
                </a:solidFill>
              </a:rPr>
              <a:t>customers</a:t>
            </a:r>
            <a:endParaRPr lang="pt-BR" sz="900" b="1" dirty="0">
              <a:solidFill>
                <a:schemeClr val="bg1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AA225B4A-0364-24DE-2154-2ABB96013D7A}"/>
              </a:ext>
            </a:extLst>
          </p:cNvPr>
          <p:cNvSpPr/>
          <p:nvPr/>
        </p:nvSpPr>
        <p:spPr>
          <a:xfrm>
            <a:off x="3118592" y="4176908"/>
            <a:ext cx="71054" cy="710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Losango 49">
            <a:extLst>
              <a:ext uri="{FF2B5EF4-FFF2-40B4-BE49-F238E27FC236}">
                <a16:creationId xmlns:a16="http://schemas.microsoft.com/office/drawing/2014/main" id="{0037A71F-98DA-1F8F-142C-7990079EB9A7}"/>
              </a:ext>
            </a:extLst>
          </p:cNvPr>
          <p:cNvSpPr/>
          <p:nvPr/>
        </p:nvSpPr>
        <p:spPr>
          <a:xfrm>
            <a:off x="3123354" y="4328241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Losango 50">
            <a:extLst>
              <a:ext uri="{FF2B5EF4-FFF2-40B4-BE49-F238E27FC236}">
                <a16:creationId xmlns:a16="http://schemas.microsoft.com/office/drawing/2014/main" id="{674A666D-742F-FB68-0867-FBA26151E5B1}"/>
              </a:ext>
            </a:extLst>
          </p:cNvPr>
          <p:cNvSpPr/>
          <p:nvPr/>
        </p:nvSpPr>
        <p:spPr>
          <a:xfrm>
            <a:off x="3118592" y="4481361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Losango 51">
            <a:extLst>
              <a:ext uri="{FF2B5EF4-FFF2-40B4-BE49-F238E27FC236}">
                <a16:creationId xmlns:a16="http://schemas.microsoft.com/office/drawing/2014/main" id="{1F4FFBF4-1775-0EA8-3B13-FB88EAC9EBE5}"/>
              </a:ext>
            </a:extLst>
          </p:cNvPr>
          <p:cNvSpPr/>
          <p:nvPr/>
        </p:nvSpPr>
        <p:spPr>
          <a:xfrm>
            <a:off x="3123354" y="4646271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DE6558C4-41A5-F4AB-8FAB-8915B6721366}"/>
              </a:ext>
            </a:extLst>
          </p:cNvPr>
          <p:cNvSpPr/>
          <p:nvPr/>
        </p:nvSpPr>
        <p:spPr>
          <a:xfrm>
            <a:off x="5550328" y="1759314"/>
            <a:ext cx="1050202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02D8C983-DF8C-7D6F-0D7D-B38E045A32A9}"/>
              </a:ext>
            </a:extLst>
          </p:cNvPr>
          <p:cNvSpPr/>
          <p:nvPr/>
        </p:nvSpPr>
        <p:spPr>
          <a:xfrm>
            <a:off x="5550328" y="2963515"/>
            <a:ext cx="1050202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A92365A5-A7DA-B8B1-F884-FE4A06BF840E}"/>
              </a:ext>
            </a:extLst>
          </p:cNvPr>
          <p:cNvSpPr/>
          <p:nvPr/>
        </p:nvSpPr>
        <p:spPr>
          <a:xfrm>
            <a:off x="5550328" y="1962677"/>
            <a:ext cx="1050202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2DA2B3B6-7957-698C-1B62-CC641FF68994}"/>
              </a:ext>
            </a:extLst>
          </p:cNvPr>
          <p:cNvSpPr/>
          <p:nvPr/>
        </p:nvSpPr>
        <p:spPr>
          <a:xfrm>
            <a:off x="5550328" y="2867553"/>
            <a:ext cx="1050202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BC11E02B-9FEF-2B7E-9740-8AC9D7F0715C}"/>
              </a:ext>
            </a:extLst>
          </p:cNvPr>
          <p:cNvSpPr txBox="1"/>
          <p:nvPr/>
        </p:nvSpPr>
        <p:spPr>
          <a:xfrm>
            <a:off x="5550327" y="1962676"/>
            <a:ext cx="11561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order</a:t>
            </a:r>
            <a:r>
              <a:rPr lang="pt-BR" sz="1000" b="1" dirty="0">
                <a:solidFill>
                  <a:schemeClr val="bg1"/>
                </a:solidFill>
              </a:rPr>
              <a:t> </a:t>
            </a:r>
            <a:r>
              <a:rPr lang="pt-BR" sz="1000" b="1" dirty="0"/>
              <a:t>_id</a:t>
            </a:r>
          </a:p>
          <a:p>
            <a:r>
              <a:rPr lang="pt-BR" sz="1000" b="1" dirty="0" err="1"/>
              <a:t>product_id</a:t>
            </a:r>
            <a:endParaRPr lang="pt-BR" sz="1000" b="1" dirty="0"/>
          </a:p>
          <a:p>
            <a:r>
              <a:rPr lang="pt-BR" sz="1000" b="1" dirty="0" err="1"/>
              <a:t>unit_price</a:t>
            </a:r>
            <a:endParaRPr lang="pt-BR" sz="1000" b="1" dirty="0"/>
          </a:p>
          <a:p>
            <a:r>
              <a:rPr lang="pt-BR" sz="1000" b="1" dirty="0" err="1"/>
              <a:t>quantity</a:t>
            </a:r>
            <a:endParaRPr lang="pt-BR" sz="1000" b="1" dirty="0"/>
          </a:p>
          <a:p>
            <a:r>
              <a:rPr lang="pt-BR" sz="1000" b="1" dirty="0" err="1"/>
              <a:t>discount</a:t>
            </a:r>
            <a:endParaRPr lang="pt-BR" sz="1000" b="1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FC739A38-1E3D-BC90-9160-D4D33B44B33C}"/>
              </a:ext>
            </a:extLst>
          </p:cNvPr>
          <p:cNvSpPr txBox="1"/>
          <p:nvPr/>
        </p:nvSpPr>
        <p:spPr>
          <a:xfrm>
            <a:off x="5550328" y="2867551"/>
            <a:ext cx="1050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5BE6D9B3-2B5A-451C-ADA6-032CC2413B54}"/>
              </a:ext>
            </a:extLst>
          </p:cNvPr>
          <p:cNvSpPr txBox="1"/>
          <p:nvPr/>
        </p:nvSpPr>
        <p:spPr>
          <a:xfrm>
            <a:off x="5512228" y="1759314"/>
            <a:ext cx="1156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err="1">
                <a:solidFill>
                  <a:schemeClr val="bg1"/>
                </a:solidFill>
              </a:rPr>
              <a:t>order_details</a:t>
            </a:r>
            <a:endParaRPr lang="pt-BR" sz="900" b="1" dirty="0">
              <a:solidFill>
                <a:schemeClr val="bg1"/>
              </a:solidFill>
            </a:endParaRP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848D8523-A7D1-F06A-2DC6-18F8F22833CF}"/>
              </a:ext>
            </a:extLst>
          </p:cNvPr>
          <p:cNvSpPr/>
          <p:nvPr/>
        </p:nvSpPr>
        <p:spPr>
          <a:xfrm>
            <a:off x="5559379" y="2052270"/>
            <a:ext cx="71054" cy="710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Losango 61">
            <a:extLst>
              <a:ext uri="{FF2B5EF4-FFF2-40B4-BE49-F238E27FC236}">
                <a16:creationId xmlns:a16="http://schemas.microsoft.com/office/drawing/2014/main" id="{45B2B878-1CD3-53EB-1608-F681D2D4B549}"/>
              </a:ext>
            </a:extLst>
          </p:cNvPr>
          <p:cNvSpPr/>
          <p:nvPr/>
        </p:nvSpPr>
        <p:spPr>
          <a:xfrm>
            <a:off x="5564141" y="2203603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Losango 62">
            <a:extLst>
              <a:ext uri="{FF2B5EF4-FFF2-40B4-BE49-F238E27FC236}">
                <a16:creationId xmlns:a16="http://schemas.microsoft.com/office/drawing/2014/main" id="{1C63B677-4BED-ED80-2BE1-7BB3651D8C62}"/>
              </a:ext>
            </a:extLst>
          </p:cNvPr>
          <p:cNvSpPr/>
          <p:nvPr/>
        </p:nvSpPr>
        <p:spPr>
          <a:xfrm>
            <a:off x="5559379" y="2356723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Losango 63">
            <a:extLst>
              <a:ext uri="{FF2B5EF4-FFF2-40B4-BE49-F238E27FC236}">
                <a16:creationId xmlns:a16="http://schemas.microsoft.com/office/drawing/2014/main" id="{8E4C3E04-31F9-FA28-795A-9BE026468BAB}"/>
              </a:ext>
            </a:extLst>
          </p:cNvPr>
          <p:cNvSpPr/>
          <p:nvPr/>
        </p:nvSpPr>
        <p:spPr>
          <a:xfrm>
            <a:off x="5564141" y="2521633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Losango 64">
            <a:extLst>
              <a:ext uri="{FF2B5EF4-FFF2-40B4-BE49-F238E27FC236}">
                <a16:creationId xmlns:a16="http://schemas.microsoft.com/office/drawing/2014/main" id="{48A4BA71-D044-0DDA-A003-E1839C3D9E05}"/>
              </a:ext>
            </a:extLst>
          </p:cNvPr>
          <p:cNvSpPr/>
          <p:nvPr/>
        </p:nvSpPr>
        <p:spPr>
          <a:xfrm>
            <a:off x="5559379" y="2674753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: Cantos Arredondados 65">
            <a:extLst>
              <a:ext uri="{FF2B5EF4-FFF2-40B4-BE49-F238E27FC236}">
                <a16:creationId xmlns:a16="http://schemas.microsoft.com/office/drawing/2014/main" id="{E3F4B140-2BC6-474E-FA99-9C698879D77E}"/>
              </a:ext>
            </a:extLst>
          </p:cNvPr>
          <p:cNvSpPr/>
          <p:nvPr/>
        </p:nvSpPr>
        <p:spPr>
          <a:xfrm>
            <a:off x="5550328" y="3883952"/>
            <a:ext cx="1050202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67" name="Retângulo: Cantos Arredondados 66">
            <a:extLst>
              <a:ext uri="{FF2B5EF4-FFF2-40B4-BE49-F238E27FC236}">
                <a16:creationId xmlns:a16="http://schemas.microsoft.com/office/drawing/2014/main" id="{6660AEDF-C6F4-2521-D837-190181BA8308}"/>
              </a:ext>
            </a:extLst>
          </p:cNvPr>
          <p:cNvSpPr/>
          <p:nvPr/>
        </p:nvSpPr>
        <p:spPr>
          <a:xfrm>
            <a:off x="5550328" y="5088153"/>
            <a:ext cx="1050202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64A581CA-DD07-612B-6D7D-644D656FDB2C}"/>
              </a:ext>
            </a:extLst>
          </p:cNvPr>
          <p:cNvSpPr/>
          <p:nvPr/>
        </p:nvSpPr>
        <p:spPr>
          <a:xfrm>
            <a:off x="5550328" y="4087315"/>
            <a:ext cx="1050202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9C1F9F4E-AC72-B1EB-75F2-C5477A3D53F5}"/>
              </a:ext>
            </a:extLst>
          </p:cNvPr>
          <p:cNvSpPr/>
          <p:nvPr/>
        </p:nvSpPr>
        <p:spPr>
          <a:xfrm>
            <a:off x="5550328" y="4992191"/>
            <a:ext cx="1050202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5C1FEB34-D4CA-430F-4C69-BF4FC2D57B42}"/>
              </a:ext>
            </a:extLst>
          </p:cNvPr>
          <p:cNvSpPr txBox="1"/>
          <p:nvPr/>
        </p:nvSpPr>
        <p:spPr>
          <a:xfrm>
            <a:off x="5550327" y="4087314"/>
            <a:ext cx="1156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shipper</a:t>
            </a:r>
            <a:r>
              <a:rPr lang="pt-BR" sz="1000" b="1" dirty="0">
                <a:solidFill>
                  <a:schemeClr val="bg1"/>
                </a:solidFill>
              </a:rPr>
              <a:t> </a:t>
            </a:r>
            <a:r>
              <a:rPr lang="pt-BR" sz="1000" b="1" dirty="0"/>
              <a:t>_id</a:t>
            </a:r>
          </a:p>
          <a:p>
            <a:r>
              <a:rPr lang="pt-BR" sz="1000" b="1" dirty="0" err="1"/>
              <a:t>company_name</a:t>
            </a:r>
            <a:endParaRPr lang="pt-BR" sz="1000" b="1" dirty="0"/>
          </a:p>
          <a:p>
            <a:r>
              <a:rPr lang="pt-BR" sz="1000" b="1" dirty="0" err="1"/>
              <a:t>phone</a:t>
            </a:r>
            <a:endParaRPr lang="pt-BR" sz="1000" b="1" dirty="0"/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77B9AB64-1D51-9D1E-7C04-B6016DF40C8D}"/>
              </a:ext>
            </a:extLst>
          </p:cNvPr>
          <p:cNvSpPr txBox="1"/>
          <p:nvPr/>
        </p:nvSpPr>
        <p:spPr>
          <a:xfrm>
            <a:off x="5550328" y="4992189"/>
            <a:ext cx="1050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76688210-2D94-7E2B-9F1F-FA7C77CA2179}"/>
              </a:ext>
            </a:extLst>
          </p:cNvPr>
          <p:cNvSpPr txBox="1"/>
          <p:nvPr/>
        </p:nvSpPr>
        <p:spPr>
          <a:xfrm>
            <a:off x="5512228" y="3883952"/>
            <a:ext cx="1156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err="1">
                <a:solidFill>
                  <a:schemeClr val="bg1"/>
                </a:solidFill>
              </a:rPr>
              <a:t>shippers</a:t>
            </a:r>
            <a:endParaRPr lang="pt-BR" sz="900" b="1" dirty="0">
              <a:solidFill>
                <a:schemeClr val="bg1"/>
              </a:solidFill>
            </a:endParaRPr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6FFB216F-13CC-EC2D-6BFF-C3D3458E3B92}"/>
              </a:ext>
            </a:extLst>
          </p:cNvPr>
          <p:cNvSpPr/>
          <p:nvPr/>
        </p:nvSpPr>
        <p:spPr>
          <a:xfrm>
            <a:off x="5559379" y="4176908"/>
            <a:ext cx="71054" cy="710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Losango 73">
            <a:extLst>
              <a:ext uri="{FF2B5EF4-FFF2-40B4-BE49-F238E27FC236}">
                <a16:creationId xmlns:a16="http://schemas.microsoft.com/office/drawing/2014/main" id="{E6AA92C2-EE32-3DFF-0A3B-B2B22CF5FBA0}"/>
              </a:ext>
            </a:extLst>
          </p:cNvPr>
          <p:cNvSpPr/>
          <p:nvPr/>
        </p:nvSpPr>
        <p:spPr>
          <a:xfrm>
            <a:off x="5564141" y="4328241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Losango 74">
            <a:extLst>
              <a:ext uri="{FF2B5EF4-FFF2-40B4-BE49-F238E27FC236}">
                <a16:creationId xmlns:a16="http://schemas.microsoft.com/office/drawing/2014/main" id="{FFBDD62B-C436-34F5-52FC-AD76CCE7A56F}"/>
              </a:ext>
            </a:extLst>
          </p:cNvPr>
          <p:cNvSpPr/>
          <p:nvPr/>
        </p:nvSpPr>
        <p:spPr>
          <a:xfrm>
            <a:off x="5559379" y="4481361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FC8DA488-F174-1AEC-84BA-C223B1444F1B}"/>
              </a:ext>
            </a:extLst>
          </p:cNvPr>
          <p:cNvSpPr/>
          <p:nvPr/>
        </p:nvSpPr>
        <p:spPr>
          <a:xfrm>
            <a:off x="7956702" y="3883952"/>
            <a:ext cx="1050202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70927E79-C615-2CDE-5A8F-2714294BBAE4}"/>
              </a:ext>
            </a:extLst>
          </p:cNvPr>
          <p:cNvSpPr/>
          <p:nvPr/>
        </p:nvSpPr>
        <p:spPr>
          <a:xfrm>
            <a:off x="7956702" y="5088153"/>
            <a:ext cx="1050202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5FC769C8-690C-02E5-F1A2-3A51341A3DDC}"/>
              </a:ext>
            </a:extLst>
          </p:cNvPr>
          <p:cNvSpPr/>
          <p:nvPr/>
        </p:nvSpPr>
        <p:spPr>
          <a:xfrm>
            <a:off x="7956702" y="4087315"/>
            <a:ext cx="1050202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2FF7E0B3-CD30-8364-530D-C4E28D481EA7}"/>
              </a:ext>
            </a:extLst>
          </p:cNvPr>
          <p:cNvSpPr/>
          <p:nvPr/>
        </p:nvSpPr>
        <p:spPr>
          <a:xfrm>
            <a:off x="7956702" y="4992191"/>
            <a:ext cx="1050202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7F11F0F8-BC61-B791-FC48-7ED7E07BAF10}"/>
              </a:ext>
            </a:extLst>
          </p:cNvPr>
          <p:cNvSpPr txBox="1"/>
          <p:nvPr/>
        </p:nvSpPr>
        <p:spPr>
          <a:xfrm>
            <a:off x="7956701" y="4087314"/>
            <a:ext cx="1156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order</a:t>
            </a:r>
            <a:r>
              <a:rPr lang="pt-BR" sz="1000" b="1" dirty="0">
                <a:solidFill>
                  <a:schemeClr val="bg1"/>
                </a:solidFill>
              </a:rPr>
              <a:t> </a:t>
            </a:r>
            <a:r>
              <a:rPr lang="pt-BR" sz="1000" b="1" dirty="0"/>
              <a:t>_id</a:t>
            </a:r>
          </a:p>
          <a:p>
            <a:r>
              <a:rPr lang="pt-BR" sz="1000" b="1" dirty="0" err="1"/>
              <a:t>customer_id</a:t>
            </a:r>
            <a:endParaRPr lang="pt-BR" sz="1000" b="1" dirty="0"/>
          </a:p>
          <a:p>
            <a:r>
              <a:rPr lang="pt-BR" sz="1000" b="1" dirty="0" err="1"/>
              <a:t>employee_id</a:t>
            </a:r>
            <a:endParaRPr lang="pt-BR" sz="1000" b="1" dirty="0"/>
          </a:p>
          <a:p>
            <a:r>
              <a:rPr lang="pt-BR" sz="1000" b="1" dirty="0"/>
              <a:t>...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39CA500A-DA12-7B88-3504-E4450482458F}"/>
              </a:ext>
            </a:extLst>
          </p:cNvPr>
          <p:cNvSpPr txBox="1"/>
          <p:nvPr/>
        </p:nvSpPr>
        <p:spPr>
          <a:xfrm>
            <a:off x="7956702" y="4992189"/>
            <a:ext cx="1050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87FC4DD9-8E30-3CAE-0598-90EE16DBE83C}"/>
              </a:ext>
            </a:extLst>
          </p:cNvPr>
          <p:cNvSpPr txBox="1"/>
          <p:nvPr/>
        </p:nvSpPr>
        <p:spPr>
          <a:xfrm>
            <a:off x="7918602" y="3883952"/>
            <a:ext cx="1156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err="1">
                <a:solidFill>
                  <a:schemeClr val="bg1"/>
                </a:solidFill>
              </a:rPr>
              <a:t>orders</a:t>
            </a:r>
            <a:endParaRPr lang="pt-BR" sz="900" b="1" dirty="0">
              <a:solidFill>
                <a:schemeClr val="bg1"/>
              </a:solidFill>
            </a:endParaRPr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C6C3CE61-DC78-DC7F-2DDE-FE51C0584EDF}"/>
              </a:ext>
            </a:extLst>
          </p:cNvPr>
          <p:cNvSpPr/>
          <p:nvPr/>
        </p:nvSpPr>
        <p:spPr>
          <a:xfrm>
            <a:off x="7965753" y="4176908"/>
            <a:ext cx="71054" cy="710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Losango 85">
            <a:extLst>
              <a:ext uri="{FF2B5EF4-FFF2-40B4-BE49-F238E27FC236}">
                <a16:creationId xmlns:a16="http://schemas.microsoft.com/office/drawing/2014/main" id="{2E81E9C8-EF4E-0643-6737-8A5EE691428B}"/>
              </a:ext>
            </a:extLst>
          </p:cNvPr>
          <p:cNvSpPr/>
          <p:nvPr/>
        </p:nvSpPr>
        <p:spPr>
          <a:xfrm>
            <a:off x="7970515" y="4328241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Losango 86">
            <a:extLst>
              <a:ext uri="{FF2B5EF4-FFF2-40B4-BE49-F238E27FC236}">
                <a16:creationId xmlns:a16="http://schemas.microsoft.com/office/drawing/2014/main" id="{2773F64F-E70D-B6F7-0C73-25A8AE3B3A20}"/>
              </a:ext>
            </a:extLst>
          </p:cNvPr>
          <p:cNvSpPr/>
          <p:nvPr/>
        </p:nvSpPr>
        <p:spPr>
          <a:xfrm>
            <a:off x="7965753" y="4481361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BEED064D-1700-D11D-A36A-78A1AFCC13AF}"/>
              </a:ext>
            </a:extLst>
          </p:cNvPr>
          <p:cNvSpPr/>
          <p:nvPr/>
        </p:nvSpPr>
        <p:spPr>
          <a:xfrm>
            <a:off x="10389174" y="2542444"/>
            <a:ext cx="1050202" cy="23193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/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DA435028-6A60-B137-6561-40D0EB262A48}"/>
              </a:ext>
            </a:extLst>
          </p:cNvPr>
          <p:cNvSpPr/>
          <p:nvPr/>
        </p:nvSpPr>
        <p:spPr>
          <a:xfrm>
            <a:off x="10389174" y="3746645"/>
            <a:ext cx="1050202" cy="250988"/>
          </a:xfrm>
          <a:prstGeom prst="roundRect">
            <a:avLst/>
          </a:prstGeom>
          <a:solidFill>
            <a:srgbClr val="98B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FFE189E4-03C3-FCF9-8664-AFCF3F0BFE3C}"/>
              </a:ext>
            </a:extLst>
          </p:cNvPr>
          <p:cNvSpPr/>
          <p:nvPr/>
        </p:nvSpPr>
        <p:spPr>
          <a:xfrm>
            <a:off x="10389174" y="2745807"/>
            <a:ext cx="1050202" cy="90487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DDCEA719-9AFE-EAE7-422C-3EAA07757C0B}"/>
              </a:ext>
            </a:extLst>
          </p:cNvPr>
          <p:cNvSpPr/>
          <p:nvPr/>
        </p:nvSpPr>
        <p:spPr>
          <a:xfrm>
            <a:off x="10389174" y="3650683"/>
            <a:ext cx="1050202" cy="221456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E5C7932C-0DE0-1EF6-A23B-ED9B28DA694A}"/>
              </a:ext>
            </a:extLst>
          </p:cNvPr>
          <p:cNvSpPr txBox="1"/>
          <p:nvPr/>
        </p:nvSpPr>
        <p:spPr>
          <a:xfrm>
            <a:off x="10389173" y="2745806"/>
            <a:ext cx="1156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 err="1"/>
              <a:t>employee</a:t>
            </a:r>
            <a:r>
              <a:rPr lang="pt-BR" sz="1000" b="1" dirty="0">
                <a:solidFill>
                  <a:schemeClr val="bg1"/>
                </a:solidFill>
              </a:rPr>
              <a:t> </a:t>
            </a:r>
            <a:r>
              <a:rPr lang="pt-BR" sz="1000" b="1" dirty="0"/>
              <a:t>_id</a:t>
            </a:r>
          </a:p>
          <a:p>
            <a:r>
              <a:rPr lang="pt-BR" sz="1000" b="1" dirty="0" err="1"/>
              <a:t>last_name</a:t>
            </a:r>
            <a:endParaRPr lang="pt-BR" sz="1000" b="1" dirty="0"/>
          </a:p>
          <a:p>
            <a:r>
              <a:rPr lang="pt-BR" sz="1000" b="1" dirty="0" err="1"/>
              <a:t>first_name</a:t>
            </a:r>
            <a:endParaRPr lang="pt-BR" sz="1000" b="1" dirty="0"/>
          </a:p>
          <a:p>
            <a:r>
              <a:rPr lang="pt-BR" sz="1000" b="1" dirty="0"/>
              <a:t>...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DAE63A00-FB21-6D13-3842-7C41E9C12516}"/>
              </a:ext>
            </a:extLst>
          </p:cNvPr>
          <p:cNvSpPr txBox="1"/>
          <p:nvPr/>
        </p:nvSpPr>
        <p:spPr>
          <a:xfrm>
            <a:off x="10389174" y="3650681"/>
            <a:ext cx="1050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3E113F76-C742-4A69-8A42-B7C8B8DB7C02}"/>
              </a:ext>
            </a:extLst>
          </p:cNvPr>
          <p:cNvSpPr txBox="1"/>
          <p:nvPr/>
        </p:nvSpPr>
        <p:spPr>
          <a:xfrm>
            <a:off x="10351074" y="2542444"/>
            <a:ext cx="1156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err="1">
                <a:solidFill>
                  <a:schemeClr val="bg1"/>
                </a:solidFill>
              </a:rPr>
              <a:t>employees</a:t>
            </a:r>
            <a:endParaRPr lang="pt-BR" sz="900" b="1" dirty="0">
              <a:solidFill>
                <a:schemeClr val="bg1"/>
              </a:solidFill>
            </a:endParaRPr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B2C36C49-8B49-47D7-31A1-655ADB48DCB3}"/>
              </a:ext>
            </a:extLst>
          </p:cNvPr>
          <p:cNvSpPr/>
          <p:nvPr/>
        </p:nvSpPr>
        <p:spPr>
          <a:xfrm>
            <a:off x="10398225" y="2835400"/>
            <a:ext cx="71054" cy="710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Losango 95">
            <a:extLst>
              <a:ext uri="{FF2B5EF4-FFF2-40B4-BE49-F238E27FC236}">
                <a16:creationId xmlns:a16="http://schemas.microsoft.com/office/drawing/2014/main" id="{037E8BE6-A320-9107-DDE9-1F4799FF160A}"/>
              </a:ext>
            </a:extLst>
          </p:cNvPr>
          <p:cNvSpPr/>
          <p:nvPr/>
        </p:nvSpPr>
        <p:spPr>
          <a:xfrm>
            <a:off x="10402987" y="2986733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Losango 96">
            <a:extLst>
              <a:ext uri="{FF2B5EF4-FFF2-40B4-BE49-F238E27FC236}">
                <a16:creationId xmlns:a16="http://schemas.microsoft.com/office/drawing/2014/main" id="{C9D493D2-C140-67D2-BD67-543E92D091E8}"/>
              </a:ext>
            </a:extLst>
          </p:cNvPr>
          <p:cNvSpPr/>
          <p:nvPr/>
        </p:nvSpPr>
        <p:spPr>
          <a:xfrm>
            <a:off x="10398225" y="3139853"/>
            <a:ext cx="71054" cy="71054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2EDEA054-E541-E87F-DE70-FD3BBB734480}"/>
              </a:ext>
            </a:extLst>
          </p:cNvPr>
          <p:cNvGrpSpPr/>
          <p:nvPr/>
        </p:nvGrpSpPr>
        <p:grpSpPr>
          <a:xfrm>
            <a:off x="2933482" y="2203603"/>
            <a:ext cx="167799" cy="131873"/>
            <a:chOff x="3324697" y="1403532"/>
            <a:chExt cx="167799" cy="131873"/>
          </a:xfrm>
        </p:grpSpPr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92F7C6AB-5CAC-183F-A286-C44195BB4374}"/>
                </a:ext>
              </a:extLst>
            </p:cNvPr>
            <p:cNvCxnSpPr/>
            <p:nvPr/>
          </p:nvCxnSpPr>
          <p:spPr>
            <a:xfrm flipV="1">
              <a:off x="3324697" y="1403532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E8353180-6E0C-CA3E-7E91-00107FE027DF}"/>
                </a:ext>
              </a:extLst>
            </p:cNvPr>
            <p:cNvCxnSpPr>
              <a:cxnSpLocks/>
            </p:cNvCxnSpPr>
            <p:nvPr/>
          </p:nvCxnSpPr>
          <p:spPr>
            <a:xfrm>
              <a:off x="3324697" y="1466279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80CFD593-237E-5D66-8F4D-F11D63EFDC68}"/>
              </a:ext>
            </a:extLst>
          </p:cNvPr>
          <p:cNvGrpSpPr/>
          <p:nvPr/>
        </p:nvGrpSpPr>
        <p:grpSpPr>
          <a:xfrm>
            <a:off x="2933481" y="2645495"/>
            <a:ext cx="167799" cy="131873"/>
            <a:chOff x="3324697" y="1403532"/>
            <a:chExt cx="167799" cy="131873"/>
          </a:xfrm>
        </p:grpSpPr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1876F7A7-4275-DEC2-6044-A2BA31A910CD}"/>
                </a:ext>
              </a:extLst>
            </p:cNvPr>
            <p:cNvCxnSpPr/>
            <p:nvPr/>
          </p:nvCxnSpPr>
          <p:spPr>
            <a:xfrm flipV="1">
              <a:off x="3324697" y="1403532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>
              <a:extLst>
                <a:ext uri="{FF2B5EF4-FFF2-40B4-BE49-F238E27FC236}">
                  <a16:creationId xmlns:a16="http://schemas.microsoft.com/office/drawing/2014/main" id="{3B29FEE9-2659-1964-CD98-BAF81C87A0DA}"/>
                </a:ext>
              </a:extLst>
            </p:cNvPr>
            <p:cNvCxnSpPr>
              <a:cxnSpLocks/>
            </p:cNvCxnSpPr>
            <p:nvPr/>
          </p:nvCxnSpPr>
          <p:spPr>
            <a:xfrm>
              <a:off x="3324697" y="1466279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7F4FC513-3D0B-2807-8D6B-62A4D0C3E148}"/>
              </a:ext>
            </a:extLst>
          </p:cNvPr>
          <p:cNvCxnSpPr>
            <a:cxnSpLocks/>
          </p:cNvCxnSpPr>
          <p:nvPr/>
        </p:nvCxnSpPr>
        <p:spPr>
          <a:xfrm flipH="1">
            <a:off x="1725869" y="2268731"/>
            <a:ext cx="1375411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F1A7113D-E3AE-720E-670F-224DA47FC78D}"/>
              </a:ext>
            </a:extLst>
          </p:cNvPr>
          <p:cNvCxnSpPr>
            <a:cxnSpLocks/>
          </p:cNvCxnSpPr>
          <p:nvPr/>
        </p:nvCxnSpPr>
        <p:spPr>
          <a:xfrm flipH="1">
            <a:off x="1743181" y="4550386"/>
            <a:ext cx="71665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6F0A6AD1-20EF-C964-00D1-9C53D099C387}"/>
              </a:ext>
            </a:extLst>
          </p:cNvPr>
          <p:cNvCxnSpPr>
            <a:cxnSpLocks/>
          </p:cNvCxnSpPr>
          <p:nvPr/>
        </p:nvCxnSpPr>
        <p:spPr>
          <a:xfrm flipH="1">
            <a:off x="2439147" y="2714621"/>
            <a:ext cx="670393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>
            <a:extLst>
              <a:ext uri="{FF2B5EF4-FFF2-40B4-BE49-F238E27FC236}">
                <a16:creationId xmlns:a16="http://schemas.microsoft.com/office/drawing/2014/main" id="{C467DC71-1BF5-8F07-6D78-FE52575E1BF7}"/>
              </a:ext>
            </a:extLst>
          </p:cNvPr>
          <p:cNvCxnSpPr>
            <a:cxnSpLocks/>
          </p:cNvCxnSpPr>
          <p:nvPr/>
        </p:nvCxnSpPr>
        <p:spPr>
          <a:xfrm flipH="1" flipV="1">
            <a:off x="2440781" y="2695575"/>
            <a:ext cx="747" cy="185481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Agrupar 131">
            <a:extLst>
              <a:ext uri="{FF2B5EF4-FFF2-40B4-BE49-F238E27FC236}">
                <a16:creationId xmlns:a16="http://schemas.microsoft.com/office/drawing/2014/main" id="{B75793B9-D4E4-6984-B896-50C9E6E2968F}"/>
              </a:ext>
            </a:extLst>
          </p:cNvPr>
          <p:cNvGrpSpPr/>
          <p:nvPr/>
        </p:nvGrpSpPr>
        <p:grpSpPr>
          <a:xfrm>
            <a:off x="5374509" y="2201222"/>
            <a:ext cx="167799" cy="131873"/>
            <a:chOff x="3324697" y="1403532"/>
            <a:chExt cx="167799" cy="131873"/>
          </a:xfrm>
        </p:grpSpPr>
        <p:cxnSp>
          <p:nvCxnSpPr>
            <p:cNvPr id="133" name="Conector reto 132">
              <a:extLst>
                <a:ext uri="{FF2B5EF4-FFF2-40B4-BE49-F238E27FC236}">
                  <a16:creationId xmlns:a16="http://schemas.microsoft.com/office/drawing/2014/main" id="{0BA8E5D4-8777-7761-D264-1EEDAA7AD50E}"/>
                </a:ext>
              </a:extLst>
            </p:cNvPr>
            <p:cNvCxnSpPr/>
            <p:nvPr/>
          </p:nvCxnSpPr>
          <p:spPr>
            <a:xfrm flipV="1">
              <a:off x="3324697" y="1403532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reto 133">
              <a:extLst>
                <a:ext uri="{FF2B5EF4-FFF2-40B4-BE49-F238E27FC236}">
                  <a16:creationId xmlns:a16="http://schemas.microsoft.com/office/drawing/2014/main" id="{2CB3BDD9-80EC-9ED5-9F91-2C4A1F4C0B30}"/>
                </a:ext>
              </a:extLst>
            </p:cNvPr>
            <p:cNvCxnSpPr>
              <a:cxnSpLocks/>
            </p:cNvCxnSpPr>
            <p:nvPr/>
          </p:nvCxnSpPr>
          <p:spPr>
            <a:xfrm>
              <a:off x="3324697" y="1466279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5" name="Conector reto 134">
            <a:extLst>
              <a:ext uri="{FF2B5EF4-FFF2-40B4-BE49-F238E27FC236}">
                <a16:creationId xmlns:a16="http://schemas.microsoft.com/office/drawing/2014/main" id="{F4392DDF-E012-62B7-E791-509223C3B073}"/>
              </a:ext>
            </a:extLst>
          </p:cNvPr>
          <p:cNvCxnSpPr>
            <a:cxnSpLocks/>
          </p:cNvCxnSpPr>
          <p:nvPr/>
        </p:nvCxnSpPr>
        <p:spPr>
          <a:xfrm flipH="1">
            <a:off x="4166896" y="2266350"/>
            <a:ext cx="1375411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772BA135-FA92-80B3-1C5C-A7B2C48E6966}"/>
              </a:ext>
            </a:extLst>
          </p:cNvPr>
          <p:cNvGrpSpPr/>
          <p:nvPr/>
        </p:nvGrpSpPr>
        <p:grpSpPr>
          <a:xfrm>
            <a:off x="7770248" y="4151955"/>
            <a:ext cx="167799" cy="131873"/>
            <a:chOff x="3324697" y="1403532"/>
            <a:chExt cx="167799" cy="131873"/>
          </a:xfrm>
        </p:grpSpPr>
        <p:cxnSp>
          <p:nvCxnSpPr>
            <p:cNvPr id="140" name="Conector reto 139">
              <a:extLst>
                <a:ext uri="{FF2B5EF4-FFF2-40B4-BE49-F238E27FC236}">
                  <a16:creationId xmlns:a16="http://schemas.microsoft.com/office/drawing/2014/main" id="{D4C3530E-3791-8CA5-C6AC-7B8064802C2A}"/>
                </a:ext>
              </a:extLst>
            </p:cNvPr>
            <p:cNvCxnSpPr/>
            <p:nvPr/>
          </p:nvCxnSpPr>
          <p:spPr>
            <a:xfrm flipV="1">
              <a:off x="3324697" y="1403532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reto 140">
              <a:extLst>
                <a:ext uri="{FF2B5EF4-FFF2-40B4-BE49-F238E27FC236}">
                  <a16:creationId xmlns:a16="http://schemas.microsoft.com/office/drawing/2014/main" id="{8F736C5A-3FE9-E240-0068-5944A6EBD986}"/>
                </a:ext>
              </a:extLst>
            </p:cNvPr>
            <p:cNvCxnSpPr>
              <a:cxnSpLocks/>
            </p:cNvCxnSpPr>
            <p:nvPr/>
          </p:nvCxnSpPr>
          <p:spPr>
            <a:xfrm>
              <a:off x="3324697" y="1466279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Conector reto 141">
            <a:extLst>
              <a:ext uri="{FF2B5EF4-FFF2-40B4-BE49-F238E27FC236}">
                <a16:creationId xmlns:a16="http://schemas.microsoft.com/office/drawing/2014/main" id="{DD12F141-F4FB-0744-C2E3-429E61CAF873}"/>
              </a:ext>
            </a:extLst>
          </p:cNvPr>
          <p:cNvCxnSpPr>
            <a:cxnSpLocks/>
          </p:cNvCxnSpPr>
          <p:nvPr/>
        </p:nvCxnSpPr>
        <p:spPr>
          <a:xfrm flipH="1">
            <a:off x="4168781" y="4565852"/>
            <a:ext cx="71665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to 142">
            <a:extLst>
              <a:ext uri="{FF2B5EF4-FFF2-40B4-BE49-F238E27FC236}">
                <a16:creationId xmlns:a16="http://schemas.microsoft.com/office/drawing/2014/main" id="{9D999104-03E5-C9C2-718E-586EF9E77C42}"/>
              </a:ext>
            </a:extLst>
          </p:cNvPr>
          <p:cNvCxnSpPr>
            <a:cxnSpLocks/>
          </p:cNvCxnSpPr>
          <p:nvPr/>
        </p:nvCxnSpPr>
        <p:spPr>
          <a:xfrm flipH="1" flipV="1">
            <a:off x="7089775" y="4213225"/>
            <a:ext cx="856532" cy="785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to 143">
            <a:extLst>
              <a:ext uri="{FF2B5EF4-FFF2-40B4-BE49-F238E27FC236}">
                <a16:creationId xmlns:a16="http://schemas.microsoft.com/office/drawing/2014/main" id="{D779DA90-1675-E695-A6CB-913F14631D06}"/>
              </a:ext>
            </a:extLst>
          </p:cNvPr>
          <p:cNvCxnSpPr>
            <a:cxnSpLocks/>
          </p:cNvCxnSpPr>
          <p:nvPr/>
        </p:nvCxnSpPr>
        <p:spPr>
          <a:xfrm flipV="1">
            <a:off x="4867128" y="3611880"/>
            <a:ext cx="0" cy="95397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>
            <a:extLst>
              <a:ext uri="{FF2B5EF4-FFF2-40B4-BE49-F238E27FC236}">
                <a16:creationId xmlns:a16="http://schemas.microsoft.com/office/drawing/2014/main" id="{BDC675A8-53AE-D25A-44B6-EFD89E9A43DC}"/>
              </a:ext>
            </a:extLst>
          </p:cNvPr>
          <p:cNvCxnSpPr>
            <a:cxnSpLocks/>
          </p:cNvCxnSpPr>
          <p:nvPr/>
        </p:nvCxnSpPr>
        <p:spPr>
          <a:xfrm flipV="1">
            <a:off x="7102136" y="3611880"/>
            <a:ext cx="0" cy="61809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to 147">
            <a:extLst>
              <a:ext uri="{FF2B5EF4-FFF2-40B4-BE49-F238E27FC236}">
                <a16:creationId xmlns:a16="http://schemas.microsoft.com/office/drawing/2014/main" id="{F14304BC-8877-DBC8-EAA3-819C288FEC4B}"/>
              </a:ext>
            </a:extLst>
          </p:cNvPr>
          <p:cNvCxnSpPr>
            <a:cxnSpLocks/>
          </p:cNvCxnSpPr>
          <p:nvPr/>
        </p:nvCxnSpPr>
        <p:spPr>
          <a:xfrm flipH="1" flipV="1">
            <a:off x="4847174" y="3611880"/>
            <a:ext cx="2268001" cy="1397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Agrupar 149">
            <a:extLst>
              <a:ext uri="{FF2B5EF4-FFF2-40B4-BE49-F238E27FC236}">
                <a16:creationId xmlns:a16="http://schemas.microsoft.com/office/drawing/2014/main" id="{317FE4DF-DF4C-BF03-8741-ACD8590E848C}"/>
              </a:ext>
            </a:extLst>
          </p:cNvPr>
          <p:cNvGrpSpPr/>
          <p:nvPr/>
        </p:nvGrpSpPr>
        <p:grpSpPr>
          <a:xfrm>
            <a:off x="7802683" y="4500724"/>
            <a:ext cx="167799" cy="131873"/>
            <a:chOff x="3324697" y="1403532"/>
            <a:chExt cx="167799" cy="131873"/>
          </a:xfrm>
        </p:grpSpPr>
        <p:cxnSp>
          <p:nvCxnSpPr>
            <p:cNvPr id="151" name="Conector reto 150">
              <a:extLst>
                <a:ext uri="{FF2B5EF4-FFF2-40B4-BE49-F238E27FC236}">
                  <a16:creationId xmlns:a16="http://schemas.microsoft.com/office/drawing/2014/main" id="{09273BC5-7915-03AC-835A-079307226AFD}"/>
                </a:ext>
              </a:extLst>
            </p:cNvPr>
            <p:cNvCxnSpPr/>
            <p:nvPr/>
          </p:nvCxnSpPr>
          <p:spPr>
            <a:xfrm flipV="1">
              <a:off x="3324697" y="1403532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to 151">
              <a:extLst>
                <a:ext uri="{FF2B5EF4-FFF2-40B4-BE49-F238E27FC236}">
                  <a16:creationId xmlns:a16="http://schemas.microsoft.com/office/drawing/2014/main" id="{D1AF18DA-0E06-A66B-74FD-28EDBC7BE4D6}"/>
                </a:ext>
              </a:extLst>
            </p:cNvPr>
            <p:cNvCxnSpPr>
              <a:cxnSpLocks/>
            </p:cNvCxnSpPr>
            <p:nvPr/>
          </p:nvCxnSpPr>
          <p:spPr>
            <a:xfrm>
              <a:off x="3324697" y="1466279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Conector reto 152">
            <a:extLst>
              <a:ext uri="{FF2B5EF4-FFF2-40B4-BE49-F238E27FC236}">
                <a16:creationId xmlns:a16="http://schemas.microsoft.com/office/drawing/2014/main" id="{D95D4275-4AEB-5E7B-8A56-5976ACBFF87A}"/>
              </a:ext>
            </a:extLst>
          </p:cNvPr>
          <p:cNvCxnSpPr>
            <a:cxnSpLocks/>
          </p:cNvCxnSpPr>
          <p:nvPr/>
        </p:nvCxnSpPr>
        <p:spPr>
          <a:xfrm flipH="1">
            <a:off x="6595070" y="4565852"/>
            <a:ext cx="1375411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: Angulado 155">
            <a:extLst>
              <a:ext uri="{FF2B5EF4-FFF2-40B4-BE49-F238E27FC236}">
                <a16:creationId xmlns:a16="http://schemas.microsoft.com/office/drawing/2014/main" id="{89B2C714-22E2-A8D7-C8F7-B2D979211860}"/>
              </a:ext>
            </a:extLst>
          </p:cNvPr>
          <p:cNvCxnSpPr>
            <a:cxnSpLocks/>
            <a:endCxn id="82" idx="3"/>
          </p:cNvCxnSpPr>
          <p:nvPr/>
        </p:nvCxnSpPr>
        <p:spPr>
          <a:xfrm>
            <a:off x="6600530" y="2261760"/>
            <a:ext cx="2512346" cy="2179497"/>
          </a:xfrm>
          <a:prstGeom prst="bentConnector3">
            <a:avLst>
              <a:gd name="adj1" fmla="val 109099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Agrupar 159">
            <a:extLst>
              <a:ext uri="{FF2B5EF4-FFF2-40B4-BE49-F238E27FC236}">
                <a16:creationId xmlns:a16="http://schemas.microsoft.com/office/drawing/2014/main" id="{9F0CFCE3-C05F-B303-97B3-3FE5429B8032}"/>
              </a:ext>
            </a:extLst>
          </p:cNvPr>
          <p:cNvGrpSpPr/>
          <p:nvPr/>
        </p:nvGrpSpPr>
        <p:grpSpPr>
          <a:xfrm flipH="1">
            <a:off x="9015955" y="4370491"/>
            <a:ext cx="167799" cy="131873"/>
            <a:chOff x="3324697" y="1403532"/>
            <a:chExt cx="167799" cy="131873"/>
          </a:xfrm>
        </p:grpSpPr>
        <p:cxnSp>
          <p:nvCxnSpPr>
            <p:cNvPr id="161" name="Conector reto 160">
              <a:extLst>
                <a:ext uri="{FF2B5EF4-FFF2-40B4-BE49-F238E27FC236}">
                  <a16:creationId xmlns:a16="http://schemas.microsoft.com/office/drawing/2014/main" id="{088E877F-B852-3610-AD4C-9719E99816A5}"/>
                </a:ext>
              </a:extLst>
            </p:cNvPr>
            <p:cNvCxnSpPr/>
            <p:nvPr/>
          </p:nvCxnSpPr>
          <p:spPr>
            <a:xfrm flipV="1">
              <a:off x="3324697" y="1403532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to 161">
              <a:extLst>
                <a:ext uri="{FF2B5EF4-FFF2-40B4-BE49-F238E27FC236}">
                  <a16:creationId xmlns:a16="http://schemas.microsoft.com/office/drawing/2014/main" id="{DCACB673-D745-9BE9-C1BE-792993352A5D}"/>
                </a:ext>
              </a:extLst>
            </p:cNvPr>
            <p:cNvCxnSpPr>
              <a:cxnSpLocks/>
            </p:cNvCxnSpPr>
            <p:nvPr/>
          </p:nvCxnSpPr>
          <p:spPr>
            <a:xfrm>
              <a:off x="3324697" y="1466279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Agrupar 166">
            <a:extLst>
              <a:ext uri="{FF2B5EF4-FFF2-40B4-BE49-F238E27FC236}">
                <a16:creationId xmlns:a16="http://schemas.microsoft.com/office/drawing/2014/main" id="{1CADC37D-25C8-13CE-1B90-13CE43791C01}"/>
              </a:ext>
            </a:extLst>
          </p:cNvPr>
          <p:cNvGrpSpPr/>
          <p:nvPr/>
        </p:nvGrpSpPr>
        <p:grpSpPr>
          <a:xfrm>
            <a:off x="10223263" y="3305127"/>
            <a:ext cx="167799" cy="131873"/>
            <a:chOff x="3324697" y="1403532"/>
            <a:chExt cx="167799" cy="131873"/>
          </a:xfrm>
        </p:grpSpPr>
        <p:cxnSp>
          <p:nvCxnSpPr>
            <p:cNvPr id="168" name="Conector reto 167">
              <a:extLst>
                <a:ext uri="{FF2B5EF4-FFF2-40B4-BE49-F238E27FC236}">
                  <a16:creationId xmlns:a16="http://schemas.microsoft.com/office/drawing/2014/main" id="{3CB8C79E-2778-5169-0C61-75EDEB9AD1D2}"/>
                </a:ext>
              </a:extLst>
            </p:cNvPr>
            <p:cNvCxnSpPr/>
            <p:nvPr/>
          </p:nvCxnSpPr>
          <p:spPr>
            <a:xfrm flipV="1">
              <a:off x="3324697" y="1403532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to 168">
              <a:extLst>
                <a:ext uri="{FF2B5EF4-FFF2-40B4-BE49-F238E27FC236}">
                  <a16:creationId xmlns:a16="http://schemas.microsoft.com/office/drawing/2014/main" id="{4D9EFEB5-3026-7E67-287A-03CD48375C94}"/>
                </a:ext>
              </a:extLst>
            </p:cNvPr>
            <p:cNvCxnSpPr>
              <a:cxnSpLocks/>
            </p:cNvCxnSpPr>
            <p:nvPr/>
          </p:nvCxnSpPr>
          <p:spPr>
            <a:xfrm>
              <a:off x="3324697" y="1466279"/>
              <a:ext cx="167799" cy="691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0" name="Conector reto 169">
            <a:extLst>
              <a:ext uri="{FF2B5EF4-FFF2-40B4-BE49-F238E27FC236}">
                <a16:creationId xmlns:a16="http://schemas.microsoft.com/office/drawing/2014/main" id="{148380EA-F3C7-AC1E-64E1-4B5B17726882}"/>
              </a:ext>
            </a:extLst>
          </p:cNvPr>
          <p:cNvCxnSpPr>
            <a:cxnSpLocks/>
          </p:cNvCxnSpPr>
          <p:nvPr/>
        </p:nvCxnSpPr>
        <p:spPr>
          <a:xfrm flipH="1">
            <a:off x="9005535" y="4755586"/>
            <a:ext cx="71665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>
            <a:extLst>
              <a:ext uri="{FF2B5EF4-FFF2-40B4-BE49-F238E27FC236}">
                <a16:creationId xmlns:a16="http://schemas.microsoft.com/office/drawing/2014/main" id="{61E1A90E-FB4E-D21E-A096-4C22EDE38F24}"/>
              </a:ext>
            </a:extLst>
          </p:cNvPr>
          <p:cNvCxnSpPr>
            <a:cxnSpLocks/>
          </p:cNvCxnSpPr>
          <p:nvPr/>
        </p:nvCxnSpPr>
        <p:spPr>
          <a:xfrm flipH="1">
            <a:off x="9701501" y="3372484"/>
            <a:ext cx="670393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>
            <a:extLst>
              <a:ext uri="{FF2B5EF4-FFF2-40B4-BE49-F238E27FC236}">
                <a16:creationId xmlns:a16="http://schemas.microsoft.com/office/drawing/2014/main" id="{0BF6B49B-4183-C2E2-88C8-EC6D2AFC62A2}"/>
              </a:ext>
            </a:extLst>
          </p:cNvPr>
          <p:cNvCxnSpPr>
            <a:cxnSpLocks/>
          </p:cNvCxnSpPr>
          <p:nvPr/>
        </p:nvCxnSpPr>
        <p:spPr>
          <a:xfrm flipH="1" flipV="1">
            <a:off x="9705975" y="3352800"/>
            <a:ext cx="9525" cy="142398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>
            <a:extLst>
              <a:ext uri="{FF2B5EF4-FFF2-40B4-BE49-F238E27FC236}">
                <a16:creationId xmlns:a16="http://schemas.microsoft.com/office/drawing/2014/main" id="{6075F0CA-C2E1-1980-B368-47DAA278FC21}"/>
              </a:ext>
            </a:extLst>
          </p:cNvPr>
          <p:cNvCxnSpPr/>
          <p:nvPr/>
        </p:nvCxnSpPr>
        <p:spPr>
          <a:xfrm flipH="1">
            <a:off x="8990877" y="4439617"/>
            <a:ext cx="167799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E227313-6D77-A532-4B26-99C4B2087DC6}"/>
              </a:ext>
            </a:extLst>
          </p:cNvPr>
          <p:cNvSpPr txBox="1"/>
          <p:nvPr/>
        </p:nvSpPr>
        <p:spPr>
          <a:xfrm>
            <a:off x="798286" y="5579565"/>
            <a:ext cx="106389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 </a:t>
            </a:r>
            <a:r>
              <a:rPr lang="pt-BR" sz="1400" b="1" dirty="0">
                <a:solidFill>
                  <a:srgbClr val="C00000"/>
                </a:solidFill>
              </a:rPr>
              <a:t>NORTHWIND</a:t>
            </a:r>
            <a:r>
              <a:rPr lang="pt-B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É UM EXEMPLO CLÁSSICO DE BANCO DE DADOS RELACIONAL UTILIZADO EM MUITOS CURSOS E TUTORIAIS DE BANCO DE DADOS E SISTEMAS DE GERENCIAMENTO DE BANCO DE DADOS (SGBD). </a:t>
            </a:r>
          </a:p>
          <a:p>
            <a:pPr algn="just"/>
            <a:r>
              <a:rPr lang="pt-B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 </a:t>
            </a:r>
            <a:r>
              <a:rPr lang="pt-BR" sz="1400" b="1" dirty="0">
                <a:solidFill>
                  <a:srgbClr val="C00000"/>
                </a:solidFill>
              </a:rPr>
              <a:t>NORTHWIND</a:t>
            </a:r>
            <a:r>
              <a:rPr lang="pt-B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REPRESENTA UM MODELO FICTÍCIO DE UMA EMPRESA QUE VENDE PRODUTOS E GERENCIA PEDIDOS, CLIENTES, FORNECEDORES, ETC.</a:t>
            </a:r>
          </a:p>
        </p:txBody>
      </p:sp>
    </p:spTree>
    <p:extLst>
      <p:ext uri="{BB962C8B-B14F-4D97-AF65-F5344CB8AC3E}">
        <p14:creationId xmlns:p14="http://schemas.microsoft.com/office/powerpoint/2010/main" val="1052454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CRIAR BANCO DE DADOS NORTHWIND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20D51DE-C586-72F8-D725-4C9DD725A28E}"/>
              </a:ext>
            </a:extLst>
          </p:cNvPr>
          <p:cNvSpPr txBox="1"/>
          <p:nvPr/>
        </p:nvSpPr>
        <p:spPr>
          <a:xfrm>
            <a:off x="6611784" y="1348249"/>
            <a:ext cx="52934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C00000"/>
                </a:solidFill>
              </a:rPr>
              <a:t>DML (Data </a:t>
            </a:r>
            <a:r>
              <a:rPr lang="pt-BR" b="1" dirty="0" err="1">
                <a:solidFill>
                  <a:srgbClr val="C00000"/>
                </a:solidFill>
              </a:rPr>
              <a:t>Manipulation</a:t>
            </a:r>
            <a:r>
              <a:rPr lang="pt-BR" b="1" dirty="0">
                <a:solidFill>
                  <a:srgbClr val="C00000"/>
                </a:solidFill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Language</a:t>
            </a:r>
            <a:r>
              <a:rPr lang="pt-BR" b="1" dirty="0">
                <a:solidFill>
                  <a:srgbClr val="C00000"/>
                </a:solidFill>
              </a:rPr>
              <a:t>):</a:t>
            </a:r>
          </a:p>
          <a:p>
            <a:pPr algn="just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DEFINIÇÃO: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DML é usado para manipular os dados armazenados no banco de dados. Ele realiza operações como inserção, atualização, consulta e exclusão de dados em uma tabela.</a:t>
            </a:r>
          </a:p>
          <a:p>
            <a:pPr algn="just"/>
            <a:r>
              <a:rPr lang="pt-BR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Exemplo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C89A62E8-6C38-3DE1-7F02-C5F3A58E0E55}"/>
              </a:ext>
            </a:extLst>
          </p:cNvPr>
          <p:cNvSpPr txBox="1"/>
          <p:nvPr/>
        </p:nvSpPr>
        <p:spPr>
          <a:xfrm>
            <a:off x="226242" y="1348249"/>
            <a:ext cx="52934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C00000"/>
                </a:solidFill>
              </a:rPr>
              <a:t>DDL (Data </a:t>
            </a:r>
            <a:r>
              <a:rPr lang="pt-BR" b="1" dirty="0" err="1">
                <a:solidFill>
                  <a:srgbClr val="C00000"/>
                </a:solidFill>
              </a:rPr>
              <a:t>Definition</a:t>
            </a:r>
            <a:r>
              <a:rPr lang="pt-BR" b="1" dirty="0">
                <a:solidFill>
                  <a:srgbClr val="C00000"/>
                </a:solidFill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Language</a:t>
            </a:r>
            <a:r>
              <a:rPr lang="pt-BR" b="1" dirty="0">
                <a:solidFill>
                  <a:srgbClr val="C00000"/>
                </a:solidFill>
              </a:rPr>
              <a:t>):</a:t>
            </a:r>
          </a:p>
          <a:p>
            <a:pPr algn="just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DEFINIÇÃO: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DDL é responsável por definir a estrutura e esquema do banco de dados. Ele é usado para criar, modificar e excluir objetos do banco de dados, como tabelas, índices e visões.</a:t>
            </a:r>
          </a:p>
          <a:p>
            <a:pPr algn="just"/>
            <a:r>
              <a:rPr lang="pt-BR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Exemplo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pic>
        <p:nvPicPr>
          <p:cNvPr id="76" name="Imagem 75">
            <a:extLst>
              <a:ext uri="{FF2B5EF4-FFF2-40B4-BE49-F238E27FC236}">
                <a16:creationId xmlns:a16="http://schemas.microsoft.com/office/drawing/2014/main" id="{5BB87DA4-4CF4-AB9F-FE38-A7F5040AC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30" y="3102033"/>
            <a:ext cx="5506218" cy="3524742"/>
          </a:xfrm>
          <a:prstGeom prst="rect">
            <a:avLst/>
          </a:prstGeom>
        </p:spPr>
      </p:pic>
      <p:pic>
        <p:nvPicPr>
          <p:cNvPr id="104" name="Imagem 103">
            <a:extLst>
              <a:ext uri="{FF2B5EF4-FFF2-40B4-BE49-F238E27FC236}">
                <a16:creationId xmlns:a16="http://schemas.microsoft.com/office/drawing/2014/main" id="{574AE04C-F8A7-6F65-55C4-C0AAEF0500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56"/>
          <a:stretch/>
        </p:blipFill>
        <p:spPr>
          <a:xfrm>
            <a:off x="6670735" y="3104626"/>
            <a:ext cx="5477639" cy="363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6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CRIAR BANCO DE DADOS NORTHWIND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A1E553A-F3D7-F09B-7DDA-23EB7C01F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1043319"/>
            <a:ext cx="11422069" cy="557290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490BEB2-DD21-9BF3-EDB1-33E0161A22A9}"/>
              </a:ext>
            </a:extLst>
          </p:cNvPr>
          <p:cNvSpPr/>
          <p:nvPr/>
        </p:nvSpPr>
        <p:spPr>
          <a:xfrm>
            <a:off x="1177706" y="1882744"/>
            <a:ext cx="2660870" cy="1117631"/>
          </a:xfrm>
          <a:prstGeom prst="roundRect">
            <a:avLst>
              <a:gd name="adj" fmla="val 7472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347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CRIAR BANCO DE DADOS NORTHWIND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019A4CA-2BC4-A46F-3F43-E7D5367FF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600" y="977814"/>
            <a:ext cx="8360799" cy="522053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10EBB44-08D9-1782-D440-A9D1B662A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956" y="6291695"/>
            <a:ext cx="4753638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10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371FBA-51C9-4DD0-44A1-D9024B06E111}"/>
              </a:ext>
            </a:extLst>
          </p:cNvPr>
          <p:cNvSpPr txBox="1"/>
          <p:nvPr/>
        </p:nvSpPr>
        <p:spPr>
          <a:xfrm>
            <a:off x="6854888" y="1348249"/>
            <a:ext cx="52934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rgbClr val="C00000"/>
                </a:solidFill>
              </a:rPr>
              <a:t>ATIVIDADE PRÁTICA:</a:t>
            </a:r>
          </a:p>
          <a:p>
            <a:pPr marL="180975" lvl="1"/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CRIAR CLUSTER SERVELESS</a:t>
            </a:r>
          </a:p>
          <a:p>
            <a:pPr marL="180975" lvl="1"/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CRIAR BANCO DE DADOS NORTHWIND</a:t>
            </a:r>
          </a:p>
          <a:p>
            <a:pPr marL="180975" lvl="1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SCRIPTS DDL PARA CRIAR ESTRUTURAS</a:t>
            </a:r>
          </a:p>
          <a:p>
            <a:pPr marL="180975" lvl="1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SCRIPT DML PARA POPULAR DADOS</a:t>
            </a:r>
          </a:p>
          <a:p>
            <a:pPr algn="l"/>
            <a:endParaRPr lang="pt-BR" b="1" dirty="0">
              <a:solidFill>
                <a:srgbClr val="C00000"/>
              </a:solidFill>
            </a:endParaRPr>
          </a:p>
          <a:p>
            <a:pPr algn="l"/>
            <a:r>
              <a:rPr lang="pt-BR" b="1" dirty="0">
                <a:solidFill>
                  <a:srgbClr val="C00000"/>
                </a:solidFill>
              </a:rPr>
              <a:t>OBJETIVOS: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CRIAR CONSULTAS QUE USEM DISTKEY OU SORTKEY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BUSCAR DUPLICADOS USANDO FUNÇÕES DE JANELA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ANALYZE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EXPLAIN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VACUUM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CONSULTA A DADOS EXTERNOS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AWS</a:t>
            </a:r>
          </a:p>
        </p:txBody>
      </p:sp>
      <p:pic>
        <p:nvPicPr>
          <p:cNvPr id="6" name="Imagem 5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5ACD13F1-2FFE-CB3B-4CCC-CCB422441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8" y="2090330"/>
            <a:ext cx="5099691" cy="26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1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303B8ABE-1FCF-31F9-924D-62D5454E7348}"/>
              </a:ext>
            </a:extLst>
          </p:cNvPr>
          <p:cNvSpPr/>
          <p:nvPr/>
        </p:nvSpPr>
        <p:spPr>
          <a:xfrm>
            <a:off x="-757647" y="5577839"/>
            <a:ext cx="1998617" cy="1998617"/>
          </a:xfrm>
          <a:prstGeom prst="ellipse">
            <a:avLst/>
          </a:prstGeom>
          <a:noFill/>
          <a:ln w="19050">
            <a:solidFill>
              <a:srgbClr val="E116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CD49B0B-3A63-942B-32DD-264660C83F85}"/>
              </a:ext>
            </a:extLst>
          </p:cNvPr>
          <p:cNvSpPr/>
          <p:nvPr/>
        </p:nvSpPr>
        <p:spPr>
          <a:xfrm>
            <a:off x="9836331" y="-339634"/>
            <a:ext cx="1027610" cy="1027610"/>
          </a:xfrm>
          <a:prstGeom prst="ellipse">
            <a:avLst/>
          </a:prstGeom>
          <a:noFill/>
          <a:ln w="19050">
            <a:solidFill>
              <a:srgbClr val="E116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9CD70A7-539C-1099-4A7D-15AF615EA82E}"/>
              </a:ext>
            </a:extLst>
          </p:cNvPr>
          <p:cNvSpPr txBox="1"/>
          <p:nvPr/>
        </p:nvSpPr>
        <p:spPr>
          <a:xfrm>
            <a:off x="3542923" y="1933085"/>
            <a:ext cx="5106154" cy="25391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1500" b="1" dirty="0">
                <a:solidFill>
                  <a:srgbClr val="C00000"/>
                </a:solidFill>
              </a:rPr>
              <a:t>DATA </a:t>
            </a:r>
          </a:p>
          <a:p>
            <a:pPr algn="ctr"/>
            <a:r>
              <a:rPr lang="pt-BR" sz="4400" b="1" dirty="0">
                <a:solidFill>
                  <a:srgbClr val="C00000"/>
                </a:solidFill>
              </a:rPr>
              <a:t>WAREHOUSE</a:t>
            </a:r>
          </a:p>
        </p:txBody>
      </p:sp>
    </p:spTree>
    <p:extLst>
      <p:ext uri="{BB962C8B-B14F-4D97-AF65-F5344CB8AC3E}">
        <p14:creationId xmlns:p14="http://schemas.microsoft.com/office/powerpoint/2010/main" val="572288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RODAR SCRIPTS DDL PARA CRIAR ESTRUTURAS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90BE563-A3D8-E565-0F99-D9E7328D2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5" y="1447523"/>
            <a:ext cx="8411749" cy="396295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C713330-70E9-61AB-4E2E-BE8F5D77B205}"/>
              </a:ext>
            </a:extLst>
          </p:cNvPr>
          <p:cNvSpPr txBox="1"/>
          <p:nvPr/>
        </p:nvSpPr>
        <p:spPr>
          <a:xfrm>
            <a:off x="1866900" y="5505450"/>
            <a:ext cx="844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https://github.com/laysabelici/dw-redshift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BEEB102-1DA6-325F-2BF6-B88BBA8945ED}"/>
              </a:ext>
            </a:extLst>
          </p:cNvPr>
          <p:cNvSpPr/>
          <p:nvPr/>
        </p:nvSpPr>
        <p:spPr>
          <a:xfrm>
            <a:off x="1956800" y="1968470"/>
            <a:ext cx="2634250" cy="327056"/>
          </a:xfrm>
          <a:prstGeom prst="roundRect">
            <a:avLst>
              <a:gd name="adj" fmla="val 7472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978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RODAR SCRIPTS DDL PARA CRIAR ESTRUTURAS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64F0A2-D779-CCE1-99DF-83DE6A9B3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04" y="971839"/>
            <a:ext cx="9734971" cy="5633988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C0E22-D5AA-6C98-B513-6ED3BABA0845}"/>
              </a:ext>
            </a:extLst>
          </p:cNvPr>
          <p:cNvSpPr/>
          <p:nvPr/>
        </p:nvSpPr>
        <p:spPr>
          <a:xfrm>
            <a:off x="8814800" y="1304925"/>
            <a:ext cx="1176925" cy="371476"/>
          </a:xfrm>
          <a:prstGeom prst="roundRect">
            <a:avLst>
              <a:gd name="adj" fmla="val 7472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9EBBE9D-6545-E6E8-EA9C-A064D005E2FE}"/>
              </a:ext>
            </a:extLst>
          </p:cNvPr>
          <p:cNvSpPr/>
          <p:nvPr/>
        </p:nvSpPr>
        <p:spPr>
          <a:xfrm>
            <a:off x="1518650" y="2628900"/>
            <a:ext cx="2138950" cy="3543300"/>
          </a:xfrm>
          <a:prstGeom prst="roundRect">
            <a:avLst>
              <a:gd name="adj" fmla="val 7472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3451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RODAR SCRIPTS DDL PARA CRIAR ESTRUTURAS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64F0A2-D779-CCE1-99DF-83DE6A9B3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04" y="971839"/>
            <a:ext cx="9734971" cy="563398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294018A-3A60-A261-93A5-38E5D7CB6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025" y="1811873"/>
            <a:ext cx="4562475" cy="323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00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371FBA-51C9-4DD0-44A1-D9024B06E111}"/>
              </a:ext>
            </a:extLst>
          </p:cNvPr>
          <p:cNvSpPr txBox="1"/>
          <p:nvPr/>
        </p:nvSpPr>
        <p:spPr>
          <a:xfrm>
            <a:off x="6854888" y="1348249"/>
            <a:ext cx="52934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rgbClr val="C00000"/>
                </a:solidFill>
              </a:rPr>
              <a:t>ATIVIDADE PRÁTICA:</a:t>
            </a:r>
          </a:p>
          <a:p>
            <a:pPr marL="180975" lvl="1"/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CRIAR CLUSTER SERVELESS</a:t>
            </a:r>
          </a:p>
          <a:p>
            <a:pPr marL="180975" lvl="1"/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CRIAR BANCO DE DADOS NORTHWIND</a:t>
            </a:r>
          </a:p>
          <a:p>
            <a:pPr marL="180975" lvl="1"/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SCRIPTS DDL PARA CRIAR ESTRUTURAS</a:t>
            </a:r>
          </a:p>
          <a:p>
            <a:pPr marL="180975" lvl="1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SCRIPT DML PARA POPULAR DADOS</a:t>
            </a:r>
          </a:p>
          <a:p>
            <a:pPr algn="l"/>
            <a:endParaRPr lang="pt-BR" b="1" dirty="0">
              <a:solidFill>
                <a:srgbClr val="C00000"/>
              </a:solidFill>
            </a:endParaRPr>
          </a:p>
          <a:p>
            <a:pPr algn="l"/>
            <a:r>
              <a:rPr lang="pt-BR" b="1" dirty="0">
                <a:solidFill>
                  <a:srgbClr val="C00000"/>
                </a:solidFill>
              </a:rPr>
              <a:t>OBJETIVOS: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CRIAR CONSULTAS QUE USEM DISTKEY OU SORTKEY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BUSCAR DUPLICADOS USANDO FUNÇÕES DE JANELA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ANALYZE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EXPLAIN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VACUUM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CONSULTA A DADOS EXTERNOS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AWS</a:t>
            </a:r>
          </a:p>
        </p:txBody>
      </p:sp>
      <p:pic>
        <p:nvPicPr>
          <p:cNvPr id="6" name="Imagem 5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5ACD13F1-2FFE-CB3B-4CCC-CCB422441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8" y="2090330"/>
            <a:ext cx="5099691" cy="26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41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RODAR SCRIPT DML PARA POPULAR DADOS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90BE563-A3D8-E565-0F99-D9E7328D2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5" y="1447523"/>
            <a:ext cx="8411749" cy="396295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C713330-70E9-61AB-4E2E-BE8F5D77B205}"/>
              </a:ext>
            </a:extLst>
          </p:cNvPr>
          <p:cNvSpPr txBox="1"/>
          <p:nvPr/>
        </p:nvSpPr>
        <p:spPr>
          <a:xfrm>
            <a:off x="1866900" y="5505450"/>
            <a:ext cx="844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https://github.com/laysabelici/dw-redshift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BEEB102-1DA6-325F-2BF6-B88BBA8945ED}"/>
              </a:ext>
            </a:extLst>
          </p:cNvPr>
          <p:cNvSpPr/>
          <p:nvPr/>
        </p:nvSpPr>
        <p:spPr>
          <a:xfrm>
            <a:off x="1956800" y="2368519"/>
            <a:ext cx="2634250" cy="1489105"/>
          </a:xfrm>
          <a:prstGeom prst="roundRect">
            <a:avLst>
              <a:gd name="adj" fmla="val 7472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012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TESTE DISTKEY E SORTKEY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CCEC50-7051-8494-9B62-97C66C5DA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1" y="1371313"/>
            <a:ext cx="10621857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55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CRIAR CONSULTAS QUE USEM DISTKEY OU SORTKEY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B7DD8D1-0301-B223-38DE-9B8755CF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1252233"/>
            <a:ext cx="10698068" cy="435353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DFDF2A5-6D81-7666-A6AD-39C4F6101F61}"/>
              </a:ext>
            </a:extLst>
          </p:cNvPr>
          <p:cNvSpPr txBox="1"/>
          <p:nvPr/>
        </p:nvSpPr>
        <p:spPr>
          <a:xfrm>
            <a:off x="746966" y="5605766"/>
            <a:ext cx="1069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COMO USAMOS DISTKEY PARA ORDER_DATA, OS DADOS FICARAM TODOS NO MESMO NÓ, OTIMIZANDO A CONSULTA.</a:t>
            </a:r>
          </a:p>
        </p:txBody>
      </p:sp>
    </p:spTree>
    <p:extLst>
      <p:ext uri="{BB962C8B-B14F-4D97-AF65-F5344CB8AC3E}">
        <p14:creationId xmlns:p14="http://schemas.microsoft.com/office/powerpoint/2010/main" val="1204801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BUSCAR DUPLICADOS USANDO FUNÇÕES DE JANELA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FDF2A5-6D81-7666-A6AD-39C4F6101F61}"/>
              </a:ext>
            </a:extLst>
          </p:cNvPr>
          <p:cNvSpPr txBox="1"/>
          <p:nvPr/>
        </p:nvSpPr>
        <p:spPr>
          <a:xfrm>
            <a:off x="746966" y="5605766"/>
            <a:ext cx="106980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ESSAS FUNÇÕES PERMITEM QUE VOCÊ EXECUTE CÁLCULOS SOBRE UM "CONJUNTO DE LINHAS" RELACIONADO A UMA LINHA ESPECÍFICA DENTRO DE UM RESULTADO DE CONSULTA. AS FUNÇÕES DE JANELA SÃO FREQUENTEMENTE USADAS EM CONJUNTO COM A CLÁUSULA OVER PARA DEFINIR O ESCOPO DO CONJUNTO DE LINHAS SOBRE O QUAL A FUNÇÃO É APLICADA.</a:t>
            </a:r>
          </a:p>
          <a:p>
            <a:pPr algn="just"/>
            <a:endParaRPr 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sz="1400" b="1" dirty="0">
                <a:solidFill>
                  <a:srgbClr val="C00000"/>
                </a:solidFill>
              </a:rPr>
              <a:t>ROW_NUMBER(): </a:t>
            </a: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ATRIBUI UM NÚMERO A CADA LINHA DO RESULTADO DA CONSULTA COM BASE NA ORDEM ESPECIFICADA.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656B5E-52BB-0464-1C7D-272F6A3B4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5" y="1376076"/>
            <a:ext cx="10669489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43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RODAR ANALYZE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FDF2A5-6D81-7666-A6AD-39C4F6101F61}"/>
              </a:ext>
            </a:extLst>
          </p:cNvPr>
          <p:cNvSpPr txBox="1"/>
          <p:nvPr/>
        </p:nvSpPr>
        <p:spPr>
          <a:xfrm>
            <a:off x="746966" y="5605766"/>
            <a:ext cx="10698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alt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AO EXECUTAR O ANALYZE, O BANCO DE DADOS EXAMINA AS DISTRIBUIÇÕES E OS PADRÕES DE DADOS NAS TABELAS E ÍNDICES, COLETA ESTATÍSTICAS SOBRE A DISTRIBUIÇÃO DOS VALORES EM COLUNAS, E USA ESSAS INFORMAÇÕES PARA AJUDAR O OTIMIZADOR A ESCOLHER PLANOS DE EXECUÇÃO DE CONSULTAS MAIS EFICIENTES. </a:t>
            </a:r>
          </a:p>
          <a:p>
            <a:pPr algn="just"/>
            <a:r>
              <a:rPr lang="pt-BR" alt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ISSO É PARTICULARMENTE ÚTIL EM CONSULTAS COMPLEXAS, ONDE EXISTEM VÁRIAS MANEIRAS DE ACESSAR OS DADOS.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CB7DCF-014E-2B4E-8DBF-0E45D0E66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29" y="1242707"/>
            <a:ext cx="10688542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29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RODAR EXPLAIN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FDF2A5-6D81-7666-A6AD-39C4F6101F61}"/>
              </a:ext>
            </a:extLst>
          </p:cNvPr>
          <p:cNvSpPr txBox="1"/>
          <p:nvPr/>
        </p:nvSpPr>
        <p:spPr>
          <a:xfrm>
            <a:off x="746966" y="5605766"/>
            <a:ext cx="106980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AO UTILIZAR O EXPLAIN, OS DESENVOLVEDORES E ADMINISTRADORES DE BANCO DE DADOS PODEM ENTENDER MELHOR COMO O OTIMIZADOR DE CONSULTAS DO BANCO DE DADOS PRETENDE REALIZAR A CONSULTA. ISSO É ÚTIL PARA AJUSTAR CONSULTAS COMPLEXAS E GARANTIR UM DESEMPENHO EFICIENTE.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DB373E-E32E-4583-8F58-88975DF57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8" y="1371313"/>
            <a:ext cx="1065996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68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AAA2498-68A3-B510-2C2E-E27300BCEAE1}"/>
              </a:ext>
            </a:extLst>
          </p:cNvPr>
          <p:cNvSpPr/>
          <p:nvPr/>
        </p:nvSpPr>
        <p:spPr>
          <a:xfrm>
            <a:off x="314451" y="1962111"/>
            <a:ext cx="5676042" cy="3361859"/>
          </a:xfrm>
          <a:prstGeom prst="roundRect">
            <a:avLst>
              <a:gd name="adj" fmla="val 1412"/>
            </a:avLst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F8AFB43-5274-8696-01EC-D587005B972D}"/>
              </a:ext>
            </a:extLst>
          </p:cNvPr>
          <p:cNvSpPr/>
          <p:nvPr/>
        </p:nvSpPr>
        <p:spPr>
          <a:xfrm>
            <a:off x="2182706" y="1790132"/>
            <a:ext cx="1899139" cy="336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VERTICAL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ARQUITETURAS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VERTICAL E HORIZONTAL</a:t>
            </a:r>
          </a:p>
        </p:txBody>
      </p:sp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E29FE604-19FC-645D-AF06-3F4E5B0A88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r="21531"/>
          <a:stretch/>
        </p:blipFill>
        <p:spPr>
          <a:xfrm>
            <a:off x="2353155" y="2954426"/>
            <a:ext cx="902678" cy="157532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5207819-F74D-4262-E082-ED39E3906964}"/>
              </a:ext>
            </a:extLst>
          </p:cNvPr>
          <p:cNvSpPr/>
          <p:nvPr/>
        </p:nvSpPr>
        <p:spPr>
          <a:xfrm>
            <a:off x="6236680" y="1962111"/>
            <a:ext cx="5676042" cy="3361859"/>
          </a:xfrm>
          <a:prstGeom prst="roundRect">
            <a:avLst>
              <a:gd name="adj" fmla="val 1412"/>
            </a:avLst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2721F7F-4844-2883-FC75-E379D9E74893}"/>
              </a:ext>
            </a:extLst>
          </p:cNvPr>
          <p:cNvSpPr/>
          <p:nvPr/>
        </p:nvSpPr>
        <p:spPr>
          <a:xfrm>
            <a:off x="8104935" y="1790132"/>
            <a:ext cx="1899139" cy="336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HORIZONTAL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16D40C0-AF03-A4DA-BD43-051A7E4137CE}"/>
              </a:ext>
            </a:extLst>
          </p:cNvPr>
          <p:cNvSpPr/>
          <p:nvPr/>
        </p:nvSpPr>
        <p:spPr>
          <a:xfrm>
            <a:off x="398585" y="2968511"/>
            <a:ext cx="1821509" cy="36341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MEMÓRIA 64 GB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32C3D0A9-A018-3ED6-7BA1-E5F308D40EAB}"/>
              </a:ext>
            </a:extLst>
          </p:cNvPr>
          <p:cNvSpPr/>
          <p:nvPr/>
        </p:nvSpPr>
        <p:spPr>
          <a:xfrm>
            <a:off x="398585" y="3567422"/>
            <a:ext cx="1821509" cy="36341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4X PENTIUM i7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8814D2F-004E-A008-F988-810F3F2B9B4F}"/>
              </a:ext>
            </a:extLst>
          </p:cNvPr>
          <p:cNvSpPr/>
          <p:nvPr/>
        </p:nvSpPr>
        <p:spPr>
          <a:xfrm>
            <a:off x="398585" y="4166332"/>
            <a:ext cx="1821509" cy="36341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HD 10 TB</a:t>
            </a:r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821E7972-AAB7-3640-BC73-648B642645B3}"/>
              </a:ext>
            </a:extLst>
          </p:cNvPr>
          <p:cNvSpPr/>
          <p:nvPr/>
        </p:nvSpPr>
        <p:spPr>
          <a:xfrm rot="10800000">
            <a:off x="3380348" y="2968510"/>
            <a:ext cx="633049" cy="1561237"/>
          </a:xfrm>
          <a:prstGeom prst="downArrow">
            <a:avLst>
              <a:gd name="adj1" fmla="val 50000"/>
              <a:gd name="adj2" fmla="val 5649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sz="1400" b="1" dirty="0"/>
              <a:t>RECURSOS 100%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EA25AA61-2853-10D2-D49C-31FEB3B36A39}"/>
              </a:ext>
            </a:extLst>
          </p:cNvPr>
          <p:cNvSpPr/>
          <p:nvPr/>
        </p:nvSpPr>
        <p:spPr>
          <a:xfrm>
            <a:off x="4081846" y="2968511"/>
            <a:ext cx="1821509" cy="36341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+ PROCESSADOR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25C7C9B-4DFA-58AD-6AE0-ABC94D41835B}"/>
              </a:ext>
            </a:extLst>
          </p:cNvPr>
          <p:cNvSpPr/>
          <p:nvPr/>
        </p:nvSpPr>
        <p:spPr>
          <a:xfrm>
            <a:off x="4081846" y="3567422"/>
            <a:ext cx="1821509" cy="36341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+ MEMÓRIA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3B6A61F-1F7A-D10B-3AB0-561851F32037}"/>
              </a:ext>
            </a:extLst>
          </p:cNvPr>
          <p:cNvSpPr/>
          <p:nvPr/>
        </p:nvSpPr>
        <p:spPr>
          <a:xfrm>
            <a:off x="4081846" y="4166332"/>
            <a:ext cx="1821509" cy="36341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UPGRADE HD</a:t>
            </a: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4B1A05A6-E6F3-41FC-B0C1-8C87A866FCDB}"/>
              </a:ext>
            </a:extLst>
          </p:cNvPr>
          <p:cNvSpPr/>
          <p:nvPr/>
        </p:nvSpPr>
        <p:spPr>
          <a:xfrm>
            <a:off x="6318117" y="2946564"/>
            <a:ext cx="1821509" cy="36341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MEMÓRIA 64 GB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ABB5503B-06A5-0346-6A1D-18019130AF7C}"/>
              </a:ext>
            </a:extLst>
          </p:cNvPr>
          <p:cNvSpPr/>
          <p:nvPr/>
        </p:nvSpPr>
        <p:spPr>
          <a:xfrm>
            <a:off x="6318117" y="3545475"/>
            <a:ext cx="1821509" cy="36341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PENTIUM i7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9DDF2512-C2F2-D94B-4D94-2504266B8404}"/>
              </a:ext>
            </a:extLst>
          </p:cNvPr>
          <p:cNvSpPr/>
          <p:nvPr/>
        </p:nvSpPr>
        <p:spPr>
          <a:xfrm>
            <a:off x="6318117" y="4144385"/>
            <a:ext cx="1821509" cy="36341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HD 1 TB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D81BD001-B3AD-6D2A-65BB-44B23A930178}"/>
              </a:ext>
            </a:extLst>
          </p:cNvPr>
          <p:cNvSpPr/>
          <p:nvPr/>
        </p:nvSpPr>
        <p:spPr>
          <a:xfrm>
            <a:off x="6305282" y="4748619"/>
            <a:ext cx="1821509" cy="36341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CADA MÁQUINA</a:t>
            </a:r>
          </a:p>
        </p:txBody>
      </p:sp>
      <p:pic>
        <p:nvPicPr>
          <p:cNvPr id="38" name="Imagem 37" descr="Forma&#10;&#10;Descrição gerada automaticamente">
            <a:extLst>
              <a:ext uri="{FF2B5EF4-FFF2-40B4-BE49-F238E27FC236}">
                <a16:creationId xmlns:a16="http://schemas.microsoft.com/office/drawing/2014/main" id="{C1C55999-6A01-7572-D061-5A45047E50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r="21531"/>
          <a:stretch/>
        </p:blipFill>
        <p:spPr>
          <a:xfrm>
            <a:off x="8174170" y="2942502"/>
            <a:ext cx="902678" cy="1575322"/>
          </a:xfrm>
          <a:prstGeom prst="rect">
            <a:avLst/>
          </a:prstGeom>
        </p:spPr>
      </p:pic>
      <p:pic>
        <p:nvPicPr>
          <p:cNvPr id="39" name="Imagem 38" descr="Forma&#10;&#10;Descrição gerada automaticamente">
            <a:extLst>
              <a:ext uri="{FF2B5EF4-FFF2-40B4-BE49-F238E27FC236}">
                <a16:creationId xmlns:a16="http://schemas.microsoft.com/office/drawing/2014/main" id="{857F6C29-11A5-BA4A-7EB3-77C53CD9C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r="21531"/>
          <a:stretch/>
        </p:blipFill>
        <p:spPr>
          <a:xfrm>
            <a:off x="9099669" y="2942502"/>
            <a:ext cx="902678" cy="1575322"/>
          </a:xfrm>
          <a:prstGeom prst="rect">
            <a:avLst/>
          </a:prstGeom>
        </p:spPr>
      </p:pic>
      <p:pic>
        <p:nvPicPr>
          <p:cNvPr id="40" name="Imagem 39" descr="Forma&#10;&#10;Descrição gerada automaticamente">
            <a:extLst>
              <a:ext uri="{FF2B5EF4-FFF2-40B4-BE49-F238E27FC236}">
                <a16:creationId xmlns:a16="http://schemas.microsoft.com/office/drawing/2014/main" id="{AF16279A-8982-E791-E771-9508AD1213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r="21531"/>
          <a:stretch/>
        </p:blipFill>
        <p:spPr>
          <a:xfrm>
            <a:off x="10025168" y="2942502"/>
            <a:ext cx="902678" cy="1575322"/>
          </a:xfrm>
          <a:prstGeom prst="rect">
            <a:avLst/>
          </a:prstGeom>
        </p:spPr>
      </p:pic>
      <p:sp>
        <p:nvSpPr>
          <p:cNvPr id="41" name="Seta: para Baixo 40">
            <a:extLst>
              <a:ext uri="{FF2B5EF4-FFF2-40B4-BE49-F238E27FC236}">
                <a16:creationId xmlns:a16="http://schemas.microsoft.com/office/drawing/2014/main" id="{0C37FC48-131B-4BB0-CEAE-D3DD2B475050}"/>
              </a:ext>
            </a:extLst>
          </p:cNvPr>
          <p:cNvSpPr/>
          <p:nvPr/>
        </p:nvSpPr>
        <p:spPr>
          <a:xfrm rot="16200000">
            <a:off x="9366321" y="3521485"/>
            <a:ext cx="633049" cy="2818246"/>
          </a:xfrm>
          <a:prstGeom prst="downArrow">
            <a:avLst>
              <a:gd name="adj1" fmla="val 50000"/>
              <a:gd name="adj2" fmla="val 5649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sz="1400" b="1" dirty="0"/>
              <a:t>RECURSOS 100%</a:t>
            </a:r>
          </a:p>
        </p:txBody>
      </p:sp>
      <p:pic>
        <p:nvPicPr>
          <p:cNvPr id="42" name="Imagem 41" descr="Forma&#10;&#10;Descrição gerada automaticamente">
            <a:extLst>
              <a:ext uri="{FF2B5EF4-FFF2-40B4-BE49-F238E27FC236}">
                <a16:creationId xmlns:a16="http://schemas.microsoft.com/office/drawing/2014/main" id="{358EB9E1-B630-8C9A-7008-798DB356F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r="21531"/>
          <a:stretch/>
        </p:blipFill>
        <p:spPr>
          <a:xfrm>
            <a:off x="10950667" y="2942502"/>
            <a:ext cx="902678" cy="1575322"/>
          </a:xfrm>
          <a:prstGeom prst="rect">
            <a:avLst/>
          </a:prstGeom>
        </p:spPr>
      </p:pic>
      <p:sp>
        <p:nvSpPr>
          <p:cNvPr id="43" name="Elipse 42">
            <a:extLst>
              <a:ext uri="{FF2B5EF4-FFF2-40B4-BE49-F238E27FC236}">
                <a16:creationId xmlns:a16="http://schemas.microsoft.com/office/drawing/2014/main" id="{42BE581E-80B4-1AFF-88CA-7434F23C4623}"/>
              </a:ext>
            </a:extLst>
          </p:cNvPr>
          <p:cNvSpPr/>
          <p:nvPr/>
        </p:nvSpPr>
        <p:spPr>
          <a:xfrm>
            <a:off x="11244820" y="4723409"/>
            <a:ext cx="425099" cy="42509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BFEEEEA8-F692-DDF9-8679-3077F97D9D1E}"/>
              </a:ext>
            </a:extLst>
          </p:cNvPr>
          <p:cNvSpPr txBox="1"/>
          <p:nvPr/>
        </p:nvSpPr>
        <p:spPr>
          <a:xfrm>
            <a:off x="11242756" y="4492973"/>
            <a:ext cx="42922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E18DDA50-D793-95D2-D152-D0E45DA2F77C}"/>
              </a:ext>
            </a:extLst>
          </p:cNvPr>
          <p:cNvSpPr/>
          <p:nvPr/>
        </p:nvSpPr>
        <p:spPr>
          <a:xfrm>
            <a:off x="6318116" y="2150048"/>
            <a:ext cx="5535229" cy="56186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AUMENTA A ESCALABILIDADE E DIMINUI O CUSTO.</a:t>
            </a:r>
          </a:p>
          <a:p>
            <a:pPr algn="ctr"/>
            <a:r>
              <a:rPr lang="pt-BR" sz="1600" dirty="0"/>
              <a:t>HARDWARE UTILIZADO PODE SER MAIS BARATO E MAIS LEVE.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38CA2FF4-1B14-FBA6-2D54-63ACF6148B39}"/>
              </a:ext>
            </a:extLst>
          </p:cNvPr>
          <p:cNvSpPr/>
          <p:nvPr/>
        </p:nvSpPr>
        <p:spPr>
          <a:xfrm>
            <a:off x="386695" y="2183118"/>
            <a:ext cx="5535229" cy="56186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VOLTADO PARA USO DOMÉSTICO.</a:t>
            </a:r>
          </a:p>
          <a:p>
            <a:pPr algn="ctr"/>
            <a:r>
              <a:rPr lang="pt-BR" sz="1600" dirty="0"/>
              <a:t>É OBSOLETO EM MEIO CORPORATIVO.</a:t>
            </a:r>
          </a:p>
        </p:txBody>
      </p:sp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B08F11C6-6868-4C0E-0C17-18CCA9418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5" y="2249753"/>
            <a:ext cx="362453" cy="36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54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RODAR VACUUM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FDF2A5-6D81-7666-A6AD-39C4F6101F61}"/>
              </a:ext>
            </a:extLst>
          </p:cNvPr>
          <p:cNvSpPr txBox="1"/>
          <p:nvPr/>
        </p:nvSpPr>
        <p:spPr>
          <a:xfrm>
            <a:off x="746966" y="5605766"/>
            <a:ext cx="106980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COMANDO VACUUM É USADO EM BANCOS DE DADOS, PARA REORGANIZAR E OTIMIZAR O ARMAZENAMENTO DE DADOS. ELE É FREQUENTEMENTE UTILIZADO EM BANCOS DE DADOS QUE UTILIZAM UM MODELO DE ARMAZENAMENTO DE COLUNAS, ONDE AS OPERAÇÕES DE INSERÇÃO, ATUALIZAÇÃO E EXCLUSÃO PODEM DEIXAR ESPAÇOS VAZIOS OU FRAGMENTAR OS DADOS.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PRINCIPAL PROPÓSITO DO COMANDO VACUUM É RECUPERAR O ESPAÇO EM DISCO, REMOVER LINHAS EXCLUÍDAS OU MARCADAS PARA EXCLUSÃO E OTIMIZAR A PERFORMANCE DA CONSULTA.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E1FC6A4-05FF-6B71-E73F-E4754BAFF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1252233"/>
            <a:ext cx="10707594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12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371FBA-51C9-4DD0-44A1-D9024B06E111}"/>
              </a:ext>
            </a:extLst>
          </p:cNvPr>
          <p:cNvSpPr txBox="1"/>
          <p:nvPr/>
        </p:nvSpPr>
        <p:spPr>
          <a:xfrm>
            <a:off x="6854888" y="1348249"/>
            <a:ext cx="52934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rgbClr val="C00000"/>
                </a:solidFill>
              </a:rPr>
              <a:t>ATIVIDADE PRÁTICA:</a:t>
            </a:r>
          </a:p>
          <a:p>
            <a:pPr marL="180975" lvl="1"/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CRIAR CLUSTER SERVELESS</a:t>
            </a:r>
          </a:p>
          <a:p>
            <a:pPr marL="180975" lvl="1"/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CRIAR BANCO DE DADOS NORTHWIND</a:t>
            </a:r>
          </a:p>
          <a:p>
            <a:pPr marL="180975" lvl="1"/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SCRIPTS DDL PARA CRIAR ESTRUTURAS</a:t>
            </a:r>
          </a:p>
          <a:p>
            <a:pPr marL="180975" lvl="1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SCRIPT DML PARA POPULAR DADOS</a:t>
            </a:r>
          </a:p>
          <a:p>
            <a:pPr algn="l"/>
            <a:endParaRPr lang="pt-BR" b="1" dirty="0">
              <a:solidFill>
                <a:srgbClr val="C00000"/>
              </a:solidFill>
            </a:endParaRPr>
          </a:p>
          <a:p>
            <a:pPr algn="l"/>
            <a:r>
              <a:rPr lang="pt-BR" b="1" dirty="0">
                <a:solidFill>
                  <a:srgbClr val="C00000"/>
                </a:solidFill>
              </a:rPr>
              <a:t>OBJETIVOS:</a:t>
            </a:r>
          </a:p>
          <a:p>
            <a:pPr marL="180975" lvl="1">
              <a:tabLst>
                <a:tab pos="896938" algn="l"/>
              </a:tabLst>
            </a:pPr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CRIAR CONSULTAS QUE USEM DISTKEY OU SORTKEY</a:t>
            </a:r>
          </a:p>
          <a:p>
            <a:pPr marL="180975" lvl="1">
              <a:tabLst>
                <a:tab pos="896938" algn="l"/>
              </a:tabLst>
            </a:pPr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BUSCAR DUPLICADOS USANDO FUNÇÕES DE JANELA</a:t>
            </a:r>
          </a:p>
          <a:p>
            <a:pPr marL="180975" lvl="1">
              <a:tabLst>
                <a:tab pos="896938" algn="l"/>
              </a:tabLst>
            </a:pPr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ANALYZE</a:t>
            </a:r>
          </a:p>
          <a:p>
            <a:pPr marL="180975" lvl="1">
              <a:tabLst>
                <a:tab pos="896938" algn="l"/>
              </a:tabLst>
            </a:pPr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EXPLAIN</a:t>
            </a:r>
          </a:p>
          <a:p>
            <a:pPr marL="180975" lvl="1">
              <a:tabLst>
                <a:tab pos="896938" algn="l"/>
              </a:tabLst>
            </a:pPr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RODAR VACUUM</a:t>
            </a:r>
          </a:p>
          <a:p>
            <a:pPr marL="180975" lvl="1">
              <a:tabLst>
                <a:tab pos="896938" algn="l"/>
              </a:tabLst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CONSULTA A DADOS EXTERNOS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AWS</a:t>
            </a:r>
          </a:p>
        </p:txBody>
      </p:sp>
      <p:pic>
        <p:nvPicPr>
          <p:cNvPr id="6" name="Imagem 5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5ACD13F1-2FFE-CB3B-4CCC-CCB422441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8" y="2090330"/>
            <a:ext cx="5099691" cy="26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27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28CC69F-722C-FAA0-51E0-69DFFD6C36D7}"/>
              </a:ext>
            </a:extLst>
          </p:cNvPr>
          <p:cNvSpPr/>
          <p:nvPr/>
        </p:nvSpPr>
        <p:spPr>
          <a:xfrm>
            <a:off x="306948" y="4836441"/>
            <a:ext cx="1969758" cy="1200329"/>
          </a:xfrm>
          <a:prstGeom prst="roundRect">
            <a:avLst>
              <a:gd name="adj" fmla="val 6548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CONSULTA DE DADOS EXTERNOS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0619188-2B6E-0612-3BFD-A437787294F1}"/>
              </a:ext>
            </a:extLst>
          </p:cNvPr>
          <p:cNvSpPr txBox="1"/>
          <p:nvPr/>
        </p:nvSpPr>
        <p:spPr>
          <a:xfrm>
            <a:off x="6854888" y="1348249"/>
            <a:ext cx="529348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PODEMOS UTILIZAR DADOS QUE NÃO ESTÃO NO DW.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EXEMPLO O ARQUIVO PARQUET EMPREGADOS ESTA NO BUCKET S3 E OUTROS SISTEMAS O CONSULTAM TODOS OS DIAS PARA TER A VERSÃO MAIS ATUALIZADA DO ARQUIVO.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 CONSULTAR ARQUIVO EXTERNO AO REDSHIFT VAMOS UTILIZAR A FERRAMENTA REDSHIFT SPECTRUM, ETAPAS: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CRIAR BUCKET – MESMA REGIÃO CLUSTER US-EAST-1</a:t>
            </a:r>
          </a:p>
          <a:p>
            <a:pPr algn="just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UPLOAD DO ARQUIVO NA RAIZ</a:t>
            </a:r>
          </a:p>
          <a:p>
            <a:pPr algn="just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CRIAR AIM ROLE PARA REDSHIFT</a:t>
            </a:r>
          </a:p>
          <a:p>
            <a:pPr algn="just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ASSOCIAR ROLE AO CLUSTER</a:t>
            </a:r>
          </a:p>
          <a:p>
            <a:pPr algn="just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CRIAR EXTERNAL SCHEMA</a:t>
            </a:r>
          </a:p>
          <a:p>
            <a:pPr algn="just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CRIAR EXTERNAL TABLE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32C1CB2-3BBA-9DA5-EAEB-6C98726A4F50}"/>
              </a:ext>
            </a:extLst>
          </p:cNvPr>
          <p:cNvSpPr txBox="1"/>
          <p:nvPr/>
        </p:nvSpPr>
        <p:spPr>
          <a:xfrm>
            <a:off x="2857123" y="2191051"/>
            <a:ext cx="1524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EMPLOYEE.PARQUET</a:t>
            </a: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F9E43764-C736-17AF-0EB4-9C5FB13AD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469" y="2399191"/>
            <a:ext cx="934483" cy="190547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B4AE72D-B5A5-4F30-133E-45086FDC82A8}"/>
              </a:ext>
            </a:extLst>
          </p:cNvPr>
          <p:cNvSpPr/>
          <p:nvPr/>
        </p:nvSpPr>
        <p:spPr>
          <a:xfrm>
            <a:off x="2770360" y="1421394"/>
            <a:ext cx="1683945" cy="1520982"/>
          </a:xfrm>
          <a:prstGeom prst="roundRect">
            <a:avLst>
              <a:gd name="adj" fmla="val 6548"/>
            </a:avLst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C7EE6A07-FBCD-A532-6462-EDBAF86DA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6423" y="1034036"/>
            <a:ext cx="746155" cy="74615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D811A86-EA12-B665-6A28-46B5A7E3D504}"/>
              </a:ext>
            </a:extLst>
          </p:cNvPr>
          <p:cNvSpPr txBox="1"/>
          <p:nvPr/>
        </p:nvSpPr>
        <p:spPr>
          <a:xfrm>
            <a:off x="3183048" y="1780191"/>
            <a:ext cx="872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BUCKET S3</a:t>
            </a:r>
          </a:p>
        </p:txBody>
      </p:sp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837ABE55-B72F-508D-CE51-F4AF2F78E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762" y="3497032"/>
            <a:ext cx="1683945" cy="944588"/>
          </a:xfrm>
          <a:prstGeom prst="rect">
            <a:avLst/>
          </a:prstGeom>
        </p:spPr>
      </p:pic>
      <p:pic>
        <p:nvPicPr>
          <p:cNvPr id="21" name="Imagem 20" descr="Logotipo&#10;&#10;Descrição gerada automaticamente">
            <a:extLst>
              <a:ext uri="{FF2B5EF4-FFF2-40B4-BE49-F238E27FC236}">
                <a16:creationId xmlns:a16="http://schemas.microsoft.com/office/drawing/2014/main" id="{A5DD19B5-DC1F-FA16-6DE0-D5550773D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6" y="3722809"/>
            <a:ext cx="1264145" cy="493034"/>
          </a:xfrm>
          <a:prstGeom prst="rect">
            <a:avLst/>
          </a:prstGeom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BFAD3075-22F4-63D4-5688-23E83008B8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9" b="11095"/>
          <a:stretch/>
        </p:blipFill>
        <p:spPr>
          <a:xfrm>
            <a:off x="3121469" y="4450065"/>
            <a:ext cx="1125115" cy="575510"/>
          </a:xfrm>
          <a:prstGeom prst="rect">
            <a:avLst/>
          </a:prstGeom>
        </p:spPr>
      </p:pic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6E6D2C9D-2C30-5C8E-4CB7-2045653EE4DA}"/>
              </a:ext>
            </a:extLst>
          </p:cNvPr>
          <p:cNvCxnSpPr>
            <a:cxnSpLocks/>
          </p:cNvCxnSpPr>
          <p:nvPr/>
        </p:nvCxnSpPr>
        <p:spPr>
          <a:xfrm flipH="1">
            <a:off x="1493821" y="2181885"/>
            <a:ext cx="1285592" cy="13151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1A782526-14CD-3718-CB13-A774C39D4497}"/>
              </a:ext>
            </a:extLst>
          </p:cNvPr>
          <p:cNvCxnSpPr>
            <a:cxnSpLocks/>
          </p:cNvCxnSpPr>
          <p:nvPr/>
        </p:nvCxnSpPr>
        <p:spPr>
          <a:xfrm>
            <a:off x="4454305" y="2086483"/>
            <a:ext cx="1285592" cy="13151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FF77F58-81CE-3BD1-FEE9-6AACE1F3115F}"/>
              </a:ext>
            </a:extLst>
          </p:cNvPr>
          <p:cNvCxnSpPr>
            <a:stCxn id="17" idx="2"/>
          </p:cNvCxnSpPr>
          <p:nvPr/>
        </p:nvCxnSpPr>
        <p:spPr>
          <a:xfrm flipH="1">
            <a:off x="3612332" y="2942376"/>
            <a:ext cx="1" cy="127346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DB07DD5-D6E4-C655-AE30-E6857E74A76E}"/>
              </a:ext>
            </a:extLst>
          </p:cNvPr>
          <p:cNvSpPr txBox="1"/>
          <p:nvPr/>
        </p:nvSpPr>
        <p:spPr>
          <a:xfrm>
            <a:off x="306949" y="4836441"/>
            <a:ext cx="1957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NORTHWIND</a:t>
            </a:r>
          </a:p>
          <a:p>
            <a:pPr algn="just" defTabSz="271463"/>
            <a:r>
              <a:rPr lang="pt-BR" sz="1200" b="1" dirty="0">
                <a:solidFill>
                  <a:srgbClr val="C00000"/>
                </a:solidFill>
              </a:rPr>
              <a:t>	PUBLIC</a:t>
            </a:r>
          </a:p>
          <a:p>
            <a:pPr algn="just" defTabSz="271463"/>
            <a:r>
              <a:rPr lang="pt-BR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CATEGORIES</a:t>
            </a:r>
          </a:p>
          <a:p>
            <a:pPr marL="271463" lvl="1" algn="just" defTabSz="271463"/>
            <a:r>
              <a:rPr lang="pt-BR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...</a:t>
            </a:r>
          </a:p>
          <a:p>
            <a:pPr marL="271463" lvl="1" algn="just" defTabSz="271463"/>
            <a:r>
              <a:rPr lang="pt-BR" sz="1200" b="1" dirty="0">
                <a:solidFill>
                  <a:srgbClr val="C00000"/>
                </a:solidFill>
              </a:rPr>
              <a:t>SCHEMA_NORTHWIND</a:t>
            </a:r>
          </a:p>
          <a:p>
            <a:pPr marL="271463" lvl="1" algn="just" defTabSz="271463"/>
            <a:r>
              <a:rPr lang="pt-BR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EMPLOYEES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10A4F903-F890-5812-5321-82DF8D5EF9CF}"/>
              </a:ext>
            </a:extLst>
          </p:cNvPr>
          <p:cNvCxnSpPr>
            <a:stCxn id="21" idx="2"/>
          </p:cNvCxnSpPr>
          <p:nvPr/>
        </p:nvCxnSpPr>
        <p:spPr>
          <a:xfrm flipH="1">
            <a:off x="1285592" y="4215843"/>
            <a:ext cx="6237" cy="6205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31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CRIAR BUCKET S3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FDF2A5-6D81-7666-A6AD-39C4F6101F61}"/>
              </a:ext>
            </a:extLst>
          </p:cNvPr>
          <p:cNvSpPr txBox="1"/>
          <p:nvPr/>
        </p:nvSpPr>
        <p:spPr>
          <a:xfrm>
            <a:off x="746966" y="5605766"/>
            <a:ext cx="1069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ARMAZENAMENTO BUCKET S3 PRECISA ESTAR NA MESMA REGIÃO QUE A INSTÂNCIA DO REDSHIFT, PARA QUE EXISTA A COMUNICAÇÃO DE DADOS COM O MENOR VALOR DE CUSTO POSSÍVEL.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91F40C-79B3-5933-AC76-CDCE0C121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"/>
          <a:stretch/>
        </p:blipFill>
        <p:spPr>
          <a:xfrm>
            <a:off x="995881" y="1704734"/>
            <a:ext cx="10225284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9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CRIAR BUCKET S3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FDF2A5-6D81-7666-A6AD-39C4F6101F61}"/>
              </a:ext>
            </a:extLst>
          </p:cNvPr>
          <p:cNvSpPr txBox="1"/>
          <p:nvPr/>
        </p:nvSpPr>
        <p:spPr>
          <a:xfrm>
            <a:off x="746966" y="5605766"/>
            <a:ext cx="106980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AMAZON S3 (SIMPLE STORAGE SERVICE) É UM SERVIÇO DE ARMAZENAMENTO EM NUVEM OFERECIDO PELA AMAZON WEB SERVICES (AWS). ELE FORNECE UM SISTEMA DE ARMAZENAMENTO DE OBJETOS ESCALÁVEL, DURÁVEL E SEGURO, PROJETADO PARA ARMAZENAR E RECUPERAR QUALQUER QUANTIDADE DE DADOS DE QUALQUER LUGAR DA WEB.</a:t>
            </a:r>
            <a:endParaRPr lang="pt-BR" alt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2D33D2-43CB-0B1A-757D-E6ABF7F7E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36" y="1404655"/>
            <a:ext cx="8802328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78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CRIAR BUCKET S3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FDF2A5-6D81-7666-A6AD-39C4F6101F61}"/>
              </a:ext>
            </a:extLst>
          </p:cNvPr>
          <p:cNvSpPr txBox="1"/>
          <p:nvPr/>
        </p:nvSpPr>
        <p:spPr>
          <a:xfrm>
            <a:off x="746966" y="5605766"/>
            <a:ext cx="106980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AMAZON S3 (SIMPLE STORAGE SERVICE) É UM SERVIÇO DE ARMAZENAMENTO EM NUVEM OFERECIDO PELA AMAZON WEB SERVICES (AWS). ELE FORNECE UM SISTEMA DE ARMAZENAMENTO DE OBJETOS ESCALÁVEL, DURÁVEL E SEGURO, PROJETADO PARA ARMAZENAR E RECUPERAR QUALQUER QUANTIDADE DE DADOS DE QUALQUER LUGAR DA WEB.</a:t>
            </a:r>
            <a:endParaRPr lang="pt-BR" alt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2D33D2-43CB-0B1A-757D-E6ABF7F7E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36" y="1404655"/>
            <a:ext cx="8802328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78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pPr algn="just"/>
            <a:r>
              <a:rPr lang="pt-BR" sz="2000" b="1" dirty="0">
                <a:solidFill>
                  <a:srgbClr val="C00000"/>
                </a:solidFill>
              </a:rPr>
              <a:t>UPLOAD DO ARQUIVO NA RAIZ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FDF2A5-6D81-7666-A6AD-39C4F6101F61}"/>
              </a:ext>
            </a:extLst>
          </p:cNvPr>
          <p:cNvSpPr txBox="1"/>
          <p:nvPr/>
        </p:nvSpPr>
        <p:spPr>
          <a:xfrm>
            <a:off x="185492" y="5605766"/>
            <a:ext cx="4867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VAMOS EM CRIAR BUCKET, O NOME PRECISA SER ÚNICO. POIS VAMOS CHAMA-LO NO NOSSO BANCO DE DADOS DO REDSHIFT.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B56EC6-6767-13C1-AD33-207461E2A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893"/>
          <a:stretch/>
        </p:blipFill>
        <p:spPr>
          <a:xfrm>
            <a:off x="185492" y="961680"/>
            <a:ext cx="4867954" cy="429838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2503AF7-F9DB-69BB-2570-90F920DA9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7"/>
          <a:stretch/>
        </p:blipFill>
        <p:spPr>
          <a:xfrm>
            <a:off x="5228254" y="1757095"/>
            <a:ext cx="6885284" cy="316274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B869ADD-E638-43C2-F803-8E31A65F2C89}"/>
              </a:ext>
            </a:extLst>
          </p:cNvPr>
          <p:cNvSpPr txBox="1"/>
          <p:nvPr/>
        </p:nvSpPr>
        <p:spPr>
          <a:xfrm>
            <a:off x="5228254" y="5605766"/>
            <a:ext cx="688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DEPOIS VAMOS CARREGAR NO NOVO BUCKET CRIADO O ARQUIVO EMPLOYEES.PARQUET.</a:t>
            </a:r>
          </a:p>
        </p:txBody>
      </p:sp>
    </p:spTree>
    <p:extLst>
      <p:ext uri="{BB962C8B-B14F-4D97-AF65-F5344CB8AC3E}">
        <p14:creationId xmlns:p14="http://schemas.microsoft.com/office/powerpoint/2010/main" val="3335351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pPr algn="just"/>
            <a:r>
              <a:rPr lang="pt-BR" sz="2000" b="1" dirty="0">
                <a:solidFill>
                  <a:srgbClr val="C00000"/>
                </a:solidFill>
              </a:rPr>
              <a:t>CRIAR AIM ROLE PARA REDSHIFT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FDF2A5-6D81-7666-A6AD-39C4F6101F61}"/>
              </a:ext>
            </a:extLst>
          </p:cNvPr>
          <p:cNvSpPr txBox="1"/>
          <p:nvPr/>
        </p:nvSpPr>
        <p:spPr>
          <a:xfrm>
            <a:off x="185492" y="5605766"/>
            <a:ext cx="48679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 ROLES SÃO GERALMENTE USADOS PARA DELEGAR PERMISSÕES TEMPORÁRIAS E PERMITIR QUE UMA ENTIDADE TENHA PERMISSÕES APENAS PARA UMA TAREFA ESPECÍFICA, EM VEZ DE CONCEDER PERMISSÕES PERMANENTES. </a:t>
            </a:r>
            <a:endParaRPr lang="pt-BR" alt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869ADD-E638-43C2-F803-8E31A65F2C89}"/>
              </a:ext>
            </a:extLst>
          </p:cNvPr>
          <p:cNvSpPr txBox="1"/>
          <p:nvPr/>
        </p:nvSpPr>
        <p:spPr>
          <a:xfrm>
            <a:off x="5228254" y="5605766"/>
            <a:ext cx="688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PAINEL DO IAM, PRIMEIRO EM FUNÇÕES E DEPOIS EM CRIAR FUNÇÃO.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12DFDED-2BE6-493E-3DB8-ABED10078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90"/>
          <a:stretch/>
        </p:blipFill>
        <p:spPr>
          <a:xfrm>
            <a:off x="81439" y="1757094"/>
            <a:ext cx="5076060" cy="312463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454E6D4-6D47-BAFE-472B-D76222625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"/>
          <a:stretch/>
        </p:blipFill>
        <p:spPr>
          <a:xfrm>
            <a:off x="5377758" y="1753746"/>
            <a:ext cx="6732803" cy="3127984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5BAE332-9777-DE95-4789-9112ABF4BEF4}"/>
              </a:ext>
            </a:extLst>
          </p:cNvPr>
          <p:cNvSpPr/>
          <p:nvPr/>
        </p:nvSpPr>
        <p:spPr>
          <a:xfrm>
            <a:off x="5377758" y="3567065"/>
            <a:ext cx="543208" cy="22633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78A28B6-CE4D-374E-6013-2272BA949976}"/>
              </a:ext>
            </a:extLst>
          </p:cNvPr>
          <p:cNvSpPr/>
          <p:nvPr/>
        </p:nvSpPr>
        <p:spPr>
          <a:xfrm>
            <a:off x="11242893" y="2479534"/>
            <a:ext cx="867667" cy="29611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889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pPr algn="just"/>
            <a:r>
              <a:rPr lang="pt-BR" sz="2000" b="1" dirty="0">
                <a:solidFill>
                  <a:srgbClr val="C00000"/>
                </a:solidFill>
              </a:rPr>
              <a:t>CRIAR AIM ROLE PARA REDSHIFT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FDF2A5-6D81-7666-A6AD-39C4F6101F61}"/>
              </a:ext>
            </a:extLst>
          </p:cNvPr>
          <p:cNvSpPr txBox="1"/>
          <p:nvPr/>
        </p:nvSpPr>
        <p:spPr>
          <a:xfrm>
            <a:off x="185491" y="5605766"/>
            <a:ext cx="583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AO ENTRAR NA PÁGINA DE CRIAÇÃO SELECIONE REDSHIFT CASO NÃO ESTEJA NAS OPÇÕES EM TELA.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DEPOIS SELECIONE CUSTOMIZAVEL.</a:t>
            </a:r>
            <a:endParaRPr lang="pt-BR" alt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869ADD-E638-43C2-F803-8E31A65F2C89}"/>
              </a:ext>
            </a:extLst>
          </p:cNvPr>
          <p:cNvSpPr txBox="1"/>
          <p:nvPr/>
        </p:nvSpPr>
        <p:spPr>
          <a:xfrm>
            <a:off x="6171414" y="5605766"/>
            <a:ext cx="5942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 PERMISSÕES VAMOS ADICIONAR POWERUSERACCESS. POWERUSERACCESS É UMA POLÍTICA AWS GERENCIADA QUE: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FORNECE ACESSO TOTAL AOS AWS SERVIÇOS E RECURSOS, MAS NÃO PERMITE O GERENCIAMENTO DE USUÁRIOS E GRUPOS.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5BCC694-39B2-FE2E-9F5B-17F1959DB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6" y="1732519"/>
            <a:ext cx="5942123" cy="318588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D983DD4-B586-92FD-801C-3E0EBD051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62"/>
          <a:stretch/>
        </p:blipFill>
        <p:spPr>
          <a:xfrm>
            <a:off x="6249877" y="2036214"/>
            <a:ext cx="5942123" cy="278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08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pPr algn="just"/>
            <a:r>
              <a:rPr lang="pt-BR" sz="2000" b="1" dirty="0">
                <a:solidFill>
                  <a:srgbClr val="C00000"/>
                </a:solidFill>
              </a:rPr>
              <a:t>CRIAR AIM ROLE PARA REDSHIFT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FDF2A5-6D81-7666-A6AD-39C4F6101F61}"/>
              </a:ext>
            </a:extLst>
          </p:cNvPr>
          <p:cNvSpPr txBox="1"/>
          <p:nvPr/>
        </p:nvSpPr>
        <p:spPr>
          <a:xfrm>
            <a:off x="185491" y="5605766"/>
            <a:ext cx="5137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PRÓXIMO PASSO É NOMEAR A FUNÇÃO, DE O NOME DE PREFERÊNCIA MAS A SUGESTÃO PARA PADRONIZAÇÃO É IAM_ROLE_REDSHIFT.</a:t>
            </a:r>
            <a:endParaRPr lang="pt-BR" alt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869ADD-E638-43C2-F803-8E31A65F2C89}"/>
              </a:ext>
            </a:extLst>
          </p:cNvPr>
          <p:cNvSpPr txBox="1"/>
          <p:nvPr/>
        </p:nvSpPr>
        <p:spPr>
          <a:xfrm>
            <a:off x="5702554" y="5605766"/>
            <a:ext cx="6410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FUNÇÃO FOI CRIADA, ABRINDO-A VEMOS OS DETALHES E ENDEREÇOS.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MAIS TARDE VAMOS UTILIZAR O ARN PARA REALIZAR A CONEXÃO DE TRANSMISSÃO DE DADOS.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350A8A-A1E9-C99B-26DC-CDD8F2C3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91" y="2045878"/>
            <a:ext cx="5068448" cy="277590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B937961-6961-94F0-313E-740E5E03A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554" y="2039516"/>
            <a:ext cx="6410983" cy="2978591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8091AA3-7023-B071-7ABD-C3AA57B3DCBE}"/>
              </a:ext>
            </a:extLst>
          </p:cNvPr>
          <p:cNvSpPr/>
          <p:nvPr/>
        </p:nvSpPr>
        <p:spPr>
          <a:xfrm>
            <a:off x="8908045" y="3315831"/>
            <a:ext cx="2562696" cy="47757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0052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5D787D9E-8ECA-A438-561B-4CE08B734972}"/>
              </a:ext>
            </a:extLst>
          </p:cNvPr>
          <p:cNvCxnSpPr>
            <a:cxnSpLocks/>
          </p:cNvCxnSpPr>
          <p:nvPr/>
        </p:nvCxnSpPr>
        <p:spPr>
          <a:xfrm>
            <a:off x="5682483" y="5731031"/>
            <a:ext cx="605471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Forma&#10;&#10;Descrição gerada automaticamente">
            <a:extLst>
              <a:ext uri="{FF2B5EF4-FFF2-40B4-BE49-F238E27FC236}">
                <a16:creationId xmlns:a16="http://schemas.microsoft.com/office/drawing/2014/main" id="{2B5B7B73-B429-90C7-EC22-3C7C02231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99" y="1640278"/>
            <a:ext cx="1194722" cy="1194722"/>
          </a:xfrm>
          <a:prstGeom prst="rect">
            <a:avLst/>
          </a:prstGeom>
        </p:spPr>
      </p:pic>
      <p:pic>
        <p:nvPicPr>
          <p:cNvPr id="9" name="Imagem 8" descr="Forma&#10;&#10;Descrição gerada automaticamente">
            <a:extLst>
              <a:ext uri="{FF2B5EF4-FFF2-40B4-BE49-F238E27FC236}">
                <a16:creationId xmlns:a16="http://schemas.microsoft.com/office/drawing/2014/main" id="{52FDD586-60DA-ADB2-58DD-2A658345D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18" y="1640278"/>
            <a:ext cx="1194722" cy="1194722"/>
          </a:xfrm>
          <a:prstGeom prst="rect">
            <a:avLst/>
          </a:prstGeom>
        </p:spPr>
      </p:pic>
      <p:pic>
        <p:nvPicPr>
          <p:cNvPr id="10" name="Imagem 9" descr="Forma&#10;&#10;Descrição gerada automaticamente">
            <a:extLst>
              <a:ext uri="{FF2B5EF4-FFF2-40B4-BE49-F238E27FC236}">
                <a16:creationId xmlns:a16="http://schemas.microsoft.com/office/drawing/2014/main" id="{AABED0C1-AA54-5C86-FABB-B5A426D4B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37" y="1630301"/>
            <a:ext cx="1194722" cy="1194722"/>
          </a:xfrm>
          <a:prstGeom prst="rect">
            <a:avLst/>
          </a:prstGeom>
        </p:spPr>
      </p:pic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D10D227E-1219-9953-2439-FDE516B5F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156" y="1630301"/>
            <a:ext cx="1194722" cy="1194722"/>
          </a:xfrm>
          <a:prstGeom prst="rect">
            <a:avLst/>
          </a:prstGeom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C530599E-A95E-B9B4-4331-D70BC91E1F91}"/>
              </a:ext>
            </a:extLst>
          </p:cNvPr>
          <p:cNvCxnSpPr>
            <a:cxnSpLocks/>
          </p:cNvCxnSpPr>
          <p:nvPr/>
        </p:nvCxnSpPr>
        <p:spPr>
          <a:xfrm>
            <a:off x="4195679" y="2829117"/>
            <a:ext cx="0" cy="5940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FF8AFB43-5274-8696-01EC-D587005B972D}"/>
              </a:ext>
            </a:extLst>
          </p:cNvPr>
          <p:cNvSpPr/>
          <p:nvPr/>
        </p:nvSpPr>
        <p:spPr>
          <a:xfrm>
            <a:off x="2779390" y="964573"/>
            <a:ext cx="1186004" cy="336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6C72AE6-7E1F-EDB2-155B-65754F17377F}"/>
              </a:ext>
            </a:extLst>
          </p:cNvPr>
          <p:cNvSpPr txBox="1"/>
          <p:nvPr/>
        </p:nvSpPr>
        <p:spPr>
          <a:xfrm>
            <a:off x="5373238" y="914719"/>
            <a:ext cx="11407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hne"/>
              </a:rPr>
              <a:t>DISTRIBUIÇÃO DE PROCESSAMENTO</a:t>
            </a:r>
            <a:endParaRPr lang="pt-BR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hne"/>
            </a:endParaRPr>
          </a:p>
          <a:p>
            <a:r>
              <a:rPr lang="pt-BR" sz="2000" b="1" i="0" dirty="0">
                <a:solidFill>
                  <a:srgbClr val="C00000"/>
                </a:solidFill>
                <a:effectLst/>
                <a:latin typeface="sohne"/>
              </a:rPr>
              <a:t>FILE SYSTEM</a:t>
            </a:r>
            <a:endParaRPr lang="pt-BR" sz="2000" b="1" dirty="0">
              <a:solidFill>
                <a:srgbClr val="C00000"/>
              </a:solidFill>
            </a:endParaRPr>
          </a:p>
        </p:txBody>
      </p:sp>
      <p:pic>
        <p:nvPicPr>
          <p:cNvPr id="16" name="Imagem 1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D3284F4D-E22D-D3F1-1BAB-3121D9CE93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4" r="3110" b="35832"/>
          <a:stretch/>
        </p:blipFill>
        <p:spPr>
          <a:xfrm>
            <a:off x="10333997" y="6267530"/>
            <a:ext cx="1858003" cy="557665"/>
          </a:xfrm>
          <a:prstGeom prst="rect">
            <a:avLst/>
          </a:prstGeom>
        </p:spPr>
      </p:pic>
      <p:pic>
        <p:nvPicPr>
          <p:cNvPr id="19" name="Imagem 18" descr="Forma&#10;&#10;Descrição gerada automaticamente">
            <a:extLst>
              <a:ext uri="{FF2B5EF4-FFF2-40B4-BE49-F238E27FC236}">
                <a16:creationId xmlns:a16="http://schemas.microsoft.com/office/drawing/2014/main" id="{98CD1ACD-27A5-E951-F58C-BA2FEAE70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075" y="1640278"/>
            <a:ext cx="1194722" cy="1194722"/>
          </a:xfrm>
          <a:prstGeom prst="rect">
            <a:avLst/>
          </a:prstGeom>
        </p:spPr>
      </p:pic>
      <p:pic>
        <p:nvPicPr>
          <p:cNvPr id="25" name="Imagem 24" descr="Forma&#10;&#10;Descrição gerada automaticamente">
            <a:extLst>
              <a:ext uri="{FF2B5EF4-FFF2-40B4-BE49-F238E27FC236}">
                <a16:creationId xmlns:a16="http://schemas.microsoft.com/office/drawing/2014/main" id="{3C00E497-3C77-74DB-872D-EE1E904DB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3" y="1640278"/>
            <a:ext cx="1194722" cy="1194722"/>
          </a:xfrm>
          <a:prstGeom prst="rect">
            <a:avLst/>
          </a:prstGeom>
        </p:spPr>
      </p:pic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4767FA0C-60DD-2D73-4AC1-88FDD981D829}"/>
              </a:ext>
            </a:extLst>
          </p:cNvPr>
          <p:cNvCxnSpPr>
            <a:cxnSpLocks/>
          </p:cNvCxnSpPr>
          <p:nvPr/>
        </p:nvCxnSpPr>
        <p:spPr>
          <a:xfrm>
            <a:off x="5384255" y="2829117"/>
            <a:ext cx="0" cy="5940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376E7344-52FE-78B3-2E02-D118C3396B69}"/>
              </a:ext>
            </a:extLst>
          </p:cNvPr>
          <p:cNvCxnSpPr>
            <a:cxnSpLocks/>
          </p:cNvCxnSpPr>
          <p:nvPr/>
        </p:nvCxnSpPr>
        <p:spPr>
          <a:xfrm>
            <a:off x="6570202" y="2829117"/>
            <a:ext cx="0" cy="5940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7D828D0F-2A06-CF26-ED33-C5660E77CA21}"/>
              </a:ext>
            </a:extLst>
          </p:cNvPr>
          <p:cNvCxnSpPr>
            <a:cxnSpLocks/>
          </p:cNvCxnSpPr>
          <p:nvPr/>
        </p:nvCxnSpPr>
        <p:spPr>
          <a:xfrm>
            <a:off x="7758778" y="2829117"/>
            <a:ext cx="0" cy="5940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CB32B406-611C-529F-3CAD-BDCD6736A4B6}"/>
              </a:ext>
            </a:extLst>
          </p:cNvPr>
          <p:cNvCxnSpPr>
            <a:cxnSpLocks/>
          </p:cNvCxnSpPr>
          <p:nvPr/>
        </p:nvCxnSpPr>
        <p:spPr>
          <a:xfrm>
            <a:off x="3009398" y="2829117"/>
            <a:ext cx="0" cy="5940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55BD03B3-EC0A-5471-6119-7292230A86BB}"/>
              </a:ext>
            </a:extLst>
          </p:cNvPr>
          <p:cNvCxnSpPr>
            <a:cxnSpLocks/>
          </p:cNvCxnSpPr>
          <p:nvPr/>
        </p:nvCxnSpPr>
        <p:spPr>
          <a:xfrm>
            <a:off x="8992533" y="2829117"/>
            <a:ext cx="0" cy="5940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C1D31ECE-5207-031F-8FF3-1FE364ECEF36}"/>
              </a:ext>
            </a:extLst>
          </p:cNvPr>
          <p:cNvCxnSpPr>
            <a:cxnSpLocks/>
          </p:cNvCxnSpPr>
          <p:nvPr/>
        </p:nvCxnSpPr>
        <p:spPr>
          <a:xfrm flipH="1">
            <a:off x="2997019" y="3429000"/>
            <a:ext cx="60120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m 55" descr="Uma imagem contendo nome da empresa&#10;&#10;Descrição gerada automaticamente">
            <a:extLst>
              <a:ext uri="{FF2B5EF4-FFF2-40B4-BE49-F238E27FC236}">
                <a16:creationId xmlns:a16="http://schemas.microsoft.com/office/drawing/2014/main" id="{029E7855-E5DE-C165-0DD1-26362D50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206" y="5248125"/>
            <a:ext cx="965813" cy="965813"/>
          </a:xfrm>
          <a:prstGeom prst="rect">
            <a:avLst/>
          </a:prstGeom>
        </p:spPr>
      </p:pic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21C6016D-C015-82F1-9ED5-845A2A1CE2A3}"/>
              </a:ext>
            </a:extLst>
          </p:cNvPr>
          <p:cNvSpPr/>
          <p:nvPr/>
        </p:nvSpPr>
        <p:spPr>
          <a:xfrm>
            <a:off x="4901348" y="4856236"/>
            <a:ext cx="2169075" cy="1548144"/>
          </a:xfrm>
          <a:prstGeom prst="roundRect">
            <a:avLst>
              <a:gd name="adj" fmla="val 6822"/>
            </a:avLst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FB8E1F8C-465B-1DB7-B77A-9B597766271E}"/>
              </a:ext>
            </a:extLst>
          </p:cNvPr>
          <p:cNvSpPr txBox="1"/>
          <p:nvPr/>
        </p:nvSpPr>
        <p:spPr>
          <a:xfrm>
            <a:off x="5149184" y="6143907"/>
            <a:ext cx="7418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MASTER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EDF4A829-03F2-3B03-3E8C-E11DE0E49858}"/>
              </a:ext>
            </a:extLst>
          </p:cNvPr>
          <p:cNvSpPr txBox="1"/>
          <p:nvPr/>
        </p:nvSpPr>
        <p:spPr>
          <a:xfrm>
            <a:off x="5931719" y="6143907"/>
            <a:ext cx="109648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REDUNDANCE</a:t>
            </a:r>
          </a:p>
        </p:txBody>
      </p:sp>
      <p:pic>
        <p:nvPicPr>
          <p:cNvPr id="62" name="Imagem 61" descr="Uma imagem contendo nome da empresa&#10;&#10;Descrição gerada automaticamente">
            <a:extLst>
              <a:ext uri="{FF2B5EF4-FFF2-40B4-BE49-F238E27FC236}">
                <a16:creationId xmlns:a16="http://schemas.microsoft.com/office/drawing/2014/main" id="{1B3287EB-47AC-F77B-7538-1F6BBADC6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87" y="5248125"/>
            <a:ext cx="965813" cy="965813"/>
          </a:xfrm>
          <a:prstGeom prst="rect">
            <a:avLst/>
          </a:prstGeom>
        </p:spPr>
      </p:pic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D50DB3BE-ECD6-E308-F69A-8461E2743B8B}"/>
              </a:ext>
            </a:extLst>
          </p:cNvPr>
          <p:cNvCxnSpPr>
            <a:cxnSpLocks/>
          </p:cNvCxnSpPr>
          <p:nvPr/>
        </p:nvCxnSpPr>
        <p:spPr>
          <a:xfrm>
            <a:off x="5978979" y="3445008"/>
            <a:ext cx="24040" cy="143891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Imagem 67" descr="Uma imagem contendo Ícone&#10;&#10;Descrição gerada automaticamente">
            <a:extLst>
              <a:ext uri="{FF2B5EF4-FFF2-40B4-BE49-F238E27FC236}">
                <a16:creationId xmlns:a16="http://schemas.microsoft.com/office/drawing/2014/main" id="{C68C826F-C0FB-5FD5-83DF-55DDBEA76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44" b="94336" l="586" r="98438">
                        <a14:foregroundMark x1="10547" y1="2734" x2="10547" y2="2734"/>
                        <a14:foregroundMark x1="10547" y1="2734" x2="10547" y2="2734"/>
                        <a14:foregroundMark x1="11719" y1="3516" x2="11719" y2="3516"/>
                        <a14:foregroundMark x1="14844" y1="2930" x2="14844" y2="2930"/>
                        <a14:foregroundMark x1="19727" y1="2930" x2="19727" y2="2930"/>
                        <a14:foregroundMark x1="21680" y1="2539" x2="21680" y2="2539"/>
                        <a14:foregroundMark x1="29492" y1="3125" x2="29492" y2="3125"/>
                        <a14:foregroundMark x1="26563" y1="21094" x2="26563" y2="21094"/>
                        <a14:foregroundMark x1="15234" y1="13086" x2="53125" y2="24219"/>
                        <a14:foregroundMark x1="53125" y1="24219" x2="53516" y2="24609"/>
                        <a14:foregroundMark x1="8203" y1="11133" x2="11133" y2="42969"/>
                        <a14:foregroundMark x1="11133" y1="42969" x2="11133" y2="42969"/>
                        <a14:foregroundMark x1="6055" y1="19922" x2="6836" y2="63281"/>
                        <a14:foregroundMark x1="1172" y1="17578" x2="1953" y2="66797"/>
                        <a14:foregroundMark x1="1953" y1="66797" x2="1953" y2="66797"/>
                        <a14:foregroundMark x1="9766" y1="38281" x2="29492" y2="38477"/>
                        <a14:foregroundMark x1="29492" y1="38477" x2="53906" y2="35547"/>
                        <a14:foregroundMark x1="53906" y1="35547" x2="61328" y2="28906"/>
                        <a14:foregroundMark x1="61328" y1="28906" x2="83398" y2="27734"/>
                        <a14:foregroundMark x1="83398" y1="27734" x2="96094" y2="32617"/>
                        <a14:foregroundMark x1="96094" y1="32617" x2="95508" y2="84766"/>
                        <a14:foregroundMark x1="95508" y1="84766" x2="77148" y2="87500"/>
                        <a14:foregroundMark x1="77148" y1="87500" x2="61523" y2="84766"/>
                        <a14:foregroundMark x1="1758" y1="63281" x2="3906" y2="89258"/>
                        <a14:foregroundMark x1="3906" y1="89258" x2="79688" y2="93945"/>
                        <a14:foregroundMark x1="79688" y1="93945" x2="92578" y2="93945"/>
                        <a14:foregroundMark x1="92578" y1="93945" x2="98828" y2="82617"/>
                        <a14:foregroundMark x1="98828" y1="82617" x2="97266" y2="19336"/>
                        <a14:foregroundMark x1="97266" y1="19336" x2="52539" y2="17969"/>
                        <a14:foregroundMark x1="4688" y1="65625" x2="1758" y2="89063"/>
                        <a14:foregroundMark x1="1758" y1="89063" x2="14453" y2="94336"/>
                        <a14:foregroundMark x1="14453" y1="94336" x2="80273" y2="95117"/>
                        <a14:foregroundMark x1="80273" y1="95117" x2="93750" y2="93555"/>
                        <a14:foregroundMark x1="93750" y1="93555" x2="98438" y2="84375"/>
                        <a14:foregroundMark x1="98438" y1="84375" x2="98438" y2="84375"/>
                        <a14:foregroundMark x1="1758" y1="15820" x2="11133" y2="4492"/>
                        <a14:foregroundMark x1="11133" y1="4492" x2="37695" y2="9570"/>
                        <a14:foregroundMark x1="37695" y1="9570" x2="51953" y2="19141"/>
                        <a14:foregroundMark x1="51953" y1="19141" x2="64648" y2="21289"/>
                        <a14:foregroundMark x1="64648" y1="21289" x2="85547" y2="18750"/>
                        <a14:foregroundMark x1="11719" y1="3516" x2="34375" y2="5273"/>
                        <a14:foregroundMark x1="34375" y1="5273" x2="45703" y2="13672"/>
                        <a14:foregroundMark x1="6445" y1="15820" x2="781" y2="70898"/>
                        <a14:foregroundMark x1="781" y1="70898" x2="781" y2="70898"/>
                        <a14:foregroundMark x1="9570" y1="17969" x2="20898" y2="40820"/>
                        <a14:foregroundMark x1="20898" y1="40820" x2="41211" y2="37500"/>
                        <a14:foregroundMark x1="41211" y1="37500" x2="21484" y2="30078"/>
                        <a14:foregroundMark x1="21484" y1="30078" x2="67578" y2="22461"/>
                        <a14:foregroundMark x1="67578" y1="22461" x2="25391" y2="23633"/>
                        <a14:foregroundMark x1="25391" y1="23633" x2="72266" y2="29102"/>
                        <a14:foregroundMark x1="72266" y1="29102" x2="82227" y2="25781"/>
                        <a14:foregroundMark x1="82227" y1="25781" x2="82227" y2="24805"/>
                        <a14:foregroundMark x1="21875" y1="25977" x2="64258" y2="27734"/>
                        <a14:foregroundMark x1="64258" y1="27734" x2="92578" y2="25391"/>
                        <a14:foregroundMark x1="92578" y1="25391" x2="92578" y2="25391"/>
                        <a14:foregroundMark x1="19336" y1="34961" x2="42383" y2="29492"/>
                        <a14:foregroundMark x1="42383" y1="29492" x2="42383" y2="29492"/>
                        <a14:foregroundMark x1="27344" y1="34570" x2="51953" y2="27930"/>
                        <a14:foregroundMark x1="51953" y1="27930" x2="52148" y2="27734"/>
                        <a14:foregroundMark x1="37109" y1="45313" x2="49219" y2="27930"/>
                        <a14:foregroundMark x1="45898" y1="33789" x2="80078" y2="20313"/>
                        <a14:foregroundMark x1="48633" y1="31836" x2="64648" y2="31836"/>
                        <a14:foregroundMark x1="1172" y1="87109" x2="75195" y2="94336"/>
                        <a14:foregroundMark x1="75195" y1="94336" x2="88672" y2="92773"/>
                        <a14:foregroundMark x1="10156" y1="21289" x2="34375" y2="22656"/>
                        <a14:foregroundMark x1="64453" y1="23047" x2="88672" y2="24219"/>
                        <a14:foregroundMark x1="88672" y1="24219" x2="92383" y2="23828"/>
                        <a14:foregroundMark x1="56641" y1="32422" x2="42773" y2="42773"/>
                        <a14:foregroundMark x1="42773" y1="42773" x2="39258" y2="4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149" y="4922787"/>
            <a:ext cx="447995" cy="447995"/>
          </a:xfrm>
          <a:prstGeom prst="rect">
            <a:avLst/>
          </a:prstGeom>
        </p:spPr>
      </p:pic>
      <p:pic>
        <p:nvPicPr>
          <p:cNvPr id="70" name="Imagem 69" descr="Uma imagem contendo Ícone&#10;&#10;Descrição gerada automaticamente">
            <a:extLst>
              <a:ext uri="{FF2B5EF4-FFF2-40B4-BE49-F238E27FC236}">
                <a16:creationId xmlns:a16="http://schemas.microsoft.com/office/drawing/2014/main" id="{E6BB55FC-7770-2D12-5BBD-4A2580159E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44" b="94336" l="586" r="98438">
                        <a14:foregroundMark x1="10547" y1="2734" x2="10547" y2="2734"/>
                        <a14:foregroundMark x1="10547" y1="2734" x2="10547" y2="2734"/>
                        <a14:foregroundMark x1="11719" y1="3516" x2="11719" y2="3516"/>
                        <a14:foregroundMark x1="14844" y1="2930" x2="14844" y2="2930"/>
                        <a14:foregroundMark x1="19727" y1="2930" x2="19727" y2="2930"/>
                        <a14:foregroundMark x1="21680" y1="2539" x2="21680" y2="2539"/>
                        <a14:foregroundMark x1="29492" y1="3125" x2="29492" y2="3125"/>
                        <a14:foregroundMark x1="26563" y1="21094" x2="26563" y2="21094"/>
                        <a14:foregroundMark x1="15234" y1="13086" x2="53125" y2="24219"/>
                        <a14:foregroundMark x1="53125" y1="24219" x2="53516" y2="24609"/>
                        <a14:foregroundMark x1="8203" y1="11133" x2="11133" y2="42969"/>
                        <a14:foregroundMark x1="11133" y1="42969" x2="11133" y2="42969"/>
                        <a14:foregroundMark x1="6055" y1="19922" x2="6836" y2="63281"/>
                        <a14:foregroundMark x1="1172" y1="17578" x2="1953" y2="66797"/>
                        <a14:foregroundMark x1="1953" y1="66797" x2="1953" y2="66797"/>
                        <a14:foregroundMark x1="9766" y1="38281" x2="29492" y2="38477"/>
                        <a14:foregroundMark x1="29492" y1="38477" x2="53906" y2="35547"/>
                        <a14:foregroundMark x1="53906" y1="35547" x2="61328" y2="28906"/>
                        <a14:foregroundMark x1="61328" y1="28906" x2="83398" y2="27734"/>
                        <a14:foregroundMark x1="83398" y1="27734" x2="96094" y2="32617"/>
                        <a14:foregroundMark x1="96094" y1="32617" x2="95508" y2="84766"/>
                        <a14:foregroundMark x1="95508" y1="84766" x2="77148" y2="87500"/>
                        <a14:foregroundMark x1="77148" y1="87500" x2="61523" y2="84766"/>
                        <a14:foregroundMark x1="1758" y1="63281" x2="3906" y2="89258"/>
                        <a14:foregroundMark x1="3906" y1="89258" x2="79688" y2="93945"/>
                        <a14:foregroundMark x1="79688" y1="93945" x2="92578" y2="93945"/>
                        <a14:foregroundMark x1="92578" y1="93945" x2="98828" y2="82617"/>
                        <a14:foregroundMark x1="98828" y1="82617" x2="97266" y2="19336"/>
                        <a14:foregroundMark x1="97266" y1="19336" x2="52539" y2="17969"/>
                        <a14:foregroundMark x1="4688" y1="65625" x2="1758" y2="89063"/>
                        <a14:foregroundMark x1="1758" y1="89063" x2="14453" y2="94336"/>
                        <a14:foregroundMark x1="14453" y1="94336" x2="80273" y2="95117"/>
                        <a14:foregroundMark x1="80273" y1="95117" x2="93750" y2="93555"/>
                        <a14:foregroundMark x1="93750" y1="93555" x2="98438" y2="84375"/>
                        <a14:foregroundMark x1="98438" y1="84375" x2="98438" y2="84375"/>
                        <a14:foregroundMark x1="1758" y1="15820" x2="11133" y2="4492"/>
                        <a14:foregroundMark x1="11133" y1="4492" x2="37695" y2="9570"/>
                        <a14:foregroundMark x1="37695" y1="9570" x2="51953" y2="19141"/>
                        <a14:foregroundMark x1="51953" y1="19141" x2="64648" y2="21289"/>
                        <a14:foregroundMark x1="64648" y1="21289" x2="85547" y2="18750"/>
                        <a14:foregroundMark x1="11719" y1="3516" x2="34375" y2="5273"/>
                        <a14:foregroundMark x1="34375" y1="5273" x2="45703" y2="13672"/>
                        <a14:foregroundMark x1="6445" y1="15820" x2="781" y2="70898"/>
                        <a14:foregroundMark x1="781" y1="70898" x2="781" y2="70898"/>
                        <a14:foregroundMark x1="9570" y1="17969" x2="20898" y2="40820"/>
                        <a14:foregroundMark x1="20898" y1="40820" x2="41211" y2="37500"/>
                        <a14:foregroundMark x1="41211" y1="37500" x2="21484" y2="30078"/>
                        <a14:foregroundMark x1="21484" y1="30078" x2="67578" y2="22461"/>
                        <a14:foregroundMark x1="67578" y1="22461" x2="25391" y2="23633"/>
                        <a14:foregroundMark x1="25391" y1="23633" x2="72266" y2="29102"/>
                        <a14:foregroundMark x1="72266" y1="29102" x2="82227" y2="25781"/>
                        <a14:foregroundMark x1="82227" y1="25781" x2="82227" y2="24805"/>
                        <a14:foregroundMark x1="21875" y1="25977" x2="64258" y2="27734"/>
                        <a14:foregroundMark x1="64258" y1="27734" x2="92578" y2="25391"/>
                        <a14:foregroundMark x1="92578" y1="25391" x2="92578" y2="25391"/>
                        <a14:foregroundMark x1="19336" y1="34961" x2="42383" y2="29492"/>
                        <a14:foregroundMark x1="42383" y1="29492" x2="42383" y2="29492"/>
                        <a14:foregroundMark x1="27344" y1="34570" x2="51953" y2="27930"/>
                        <a14:foregroundMark x1="51953" y1="27930" x2="52148" y2="27734"/>
                        <a14:foregroundMark x1="37109" y1="45313" x2="49219" y2="27930"/>
                        <a14:foregroundMark x1="45898" y1="33789" x2="80078" y2="20313"/>
                        <a14:foregroundMark x1="48633" y1="31836" x2="64648" y2="31836"/>
                        <a14:foregroundMark x1="1172" y1="87109" x2="75195" y2="94336"/>
                        <a14:foregroundMark x1="75195" y1="94336" x2="88672" y2="92773"/>
                        <a14:foregroundMark x1="10156" y1="21289" x2="34375" y2="22656"/>
                        <a14:foregroundMark x1="64453" y1="23047" x2="88672" y2="24219"/>
                        <a14:foregroundMark x1="88672" y1="24219" x2="92383" y2="23828"/>
                        <a14:foregroundMark x1="56641" y1="32422" x2="42773" y2="42773"/>
                        <a14:foregroundMark x1="42773" y1="42773" x2="39258" y2="4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887" y="3978128"/>
            <a:ext cx="447995" cy="447995"/>
          </a:xfrm>
          <a:prstGeom prst="rect">
            <a:avLst/>
          </a:prstGeom>
        </p:spPr>
      </p:pic>
      <p:sp>
        <p:nvSpPr>
          <p:cNvPr id="73" name="Seta: para Baixo 72">
            <a:extLst>
              <a:ext uri="{FF2B5EF4-FFF2-40B4-BE49-F238E27FC236}">
                <a16:creationId xmlns:a16="http://schemas.microsoft.com/office/drawing/2014/main" id="{D7E90951-B3FD-678C-EC36-71FE87C650BC}"/>
              </a:ext>
            </a:extLst>
          </p:cNvPr>
          <p:cNvSpPr/>
          <p:nvPr/>
        </p:nvSpPr>
        <p:spPr>
          <a:xfrm rot="10800000">
            <a:off x="5000869" y="3815573"/>
            <a:ext cx="298234" cy="735511"/>
          </a:xfrm>
          <a:prstGeom prst="downArrow">
            <a:avLst>
              <a:gd name="adj1" fmla="val 50000"/>
              <a:gd name="adj2" fmla="val 5649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sz="800" b="1" dirty="0"/>
              <a:t>DISTRIBUIDO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EBF70E6-D138-75D4-5626-0DC635ABC551}"/>
              </a:ext>
            </a:extLst>
          </p:cNvPr>
          <p:cNvSpPr/>
          <p:nvPr/>
        </p:nvSpPr>
        <p:spPr>
          <a:xfrm>
            <a:off x="5638218" y="4175391"/>
            <a:ext cx="704152" cy="2067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62FF1AA0-A95E-0FBC-1E8E-678322846FE5}"/>
              </a:ext>
            </a:extLst>
          </p:cNvPr>
          <p:cNvSpPr/>
          <p:nvPr/>
        </p:nvSpPr>
        <p:spPr>
          <a:xfrm>
            <a:off x="5638218" y="4197759"/>
            <a:ext cx="168598" cy="16859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1</a:t>
            </a: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08EC6031-199F-A5A1-7E10-44507B83D32E}"/>
              </a:ext>
            </a:extLst>
          </p:cNvPr>
          <p:cNvSpPr/>
          <p:nvPr/>
        </p:nvSpPr>
        <p:spPr>
          <a:xfrm>
            <a:off x="5816736" y="4197759"/>
            <a:ext cx="168598" cy="168598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2</a:t>
            </a: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CE7D0D52-D54B-3DB3-A779-E46A72535A57}"/>
              </a:ext>
            </a:extLst>
          </p:cNvPr>
          <p:cNvSpPr/>
          <p:nvPr/>
        </p:nvSpPr>
        <p:spPr>
          <a:xfrm>
            <a:off x="5995254" y="4197759"/>
            <a:ext cx="168598" cy="1685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3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C79EA74C-1177-D357-10F9-D437F24E3930}"/>
              </a:ext>
            </a:extLst>
          </p:cNvPr>
          <p:cNvSpPr/>
          <p:nvPr/>
        </p:nvSpPr>
        <p:spPr>
          <a:xfrm>
            <a:off x="6173772" y="4197759"/>
            <a:ext cx="168598" cy="16859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4</a:t>
            </a:r>
          </a:p>
        </p:txBody>
      </p: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2A9BD378-EF8B-7FA9-9C3A-5991D53B46F1}"/>
              </a:ext>
            </a:extLst>
          </p:cNvPr>
          <p:cNvGrpSpPr/>
          <p:nvPr/>
        </p:nvGrpSpPr>
        <p:grpSpPr>
          <a:xfrm>
            <a:off x="2650067" y="2558056"/>
            <a:ext cx="1899956" cy="206775"/>
            <a:chOff x="2650067" y="2558056"/>
            <a:chExt cx="1899956" cy="206775"/>
          </a:xfrm>
        </p:grpSpPr>
        <p:sp>
          <p:nvSpPr>
            <p:cNvPr id="83" name="Retângulo: Cantos Arredondados 82">
              <a:extLst>
                <a:ext uri="{FF2B5EF4-FFF2-40B4-BE49-F238E27FC236}">
                  <a16:creationId xmlns:a16="http://schemas.microsoft.com/office/drawing/2014/main" id="{DCAD6057-FB9C-BA86-385B-1F53BB6E471E}"/>
                </a:ext>
              </a:extLst>
            </p:cNvPr>
            <p:cNvSpPr/>
            <p:nvPr/>
          </p:nvSpPr>
          <p:spPr>
            <a:xfrm>
              <a:off x="2650067" y="2558056"/>
              <a:ext cx="704152" cy="20677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: Cantos Arredondados 83">
              <a:extLst>
                <a:ext uri="{FF2B5EF4-FFF2-40B4-BE49-F238E27FC236}">
                  <a16:creationId xmlns:a16="http://schemas.microsoft.com/office/drawing/2014/main" id="{E34C819E-27B0-4C12-79E8-A645F2F14E08}"/>
                </a:ext>
              </a:extLst>
            </p:cNvPr>
            <p:cNvSpPr/>
            <p:nvPr/>
          </p:nvSpPr>
          <p:spPr>
            <a:xfrm>
              <a:off x="2650067" y="2580424"/>
              <a:ext cx="168598" cy="16859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1</a:t>
              </a:r>
            </a:p>
          </p:txBody>
        </p:sp>
        <p:sp>
          <p:nvSpPr>
            <p:cNvPr id="85" name="Retângulo: Cantos Arredondados 84">
              <a:extLst>
                <a:ext uri="{FF2B5EF4-FFF2-40B4-BE49-F238E27FC236}">
                  <a16:creationId xmlns:a16="http://schemas.microsoft.com/office/drawing/2014/main" id="{3149DCAD-D322-FFB8-5108-85B824EA381A}"/>
                </a:ext>
              </a:extLst>
            </p:cNvPr>
            <p:cNvSpPr/>
            <p:nvPr/>
          </p:nvSpPr>
          <p:spPr>
            <a:xfrm>
              <a:off x="2828585" y="2580424"/>
              <a:ext cx="168598" cy="168598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2</a:t>
              </a:r>
            </a:p>
          </p:txBody>
        </p:sp>
        <p:sp>
          <p:nvSpPr>
            <p:cNvPr id="86" name="Retângulo: Cantos Arredondados 85">
              <a:extLst>
                <a:ext uri="{FF2B5EF4-FFF2-40B4-BE49-F238E27FC236}">
                  <a16:creationId xmlns:a16="http://schemas.microsoft.com/office/drawing/2014/main" id="{11B08B0B-FBF1-A19C-E59C-018756328B11}"/>
                </a:ext>
              </a:extLst>
            </p:cNvPr>
            <p:cNvSpPr/>
            <p:nvPr/>
          </p:nvSpPr>
          <p:spPr>
            <a:xfrm>
              <a:off x="3007103" y="2580424"/>
              <a:ext cx="168598" cy="16859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3</a:t>
              </a:r>
            </a:p>
          </p:txBody>
        </p:sp>
        <p:sp>
          <p:nvSpPr>
            <p:cNvPr id="87" name="Retângulo: Cantos Arredondados 86">
              <a:extLst>
                <a:ext uri="{FF2B5EF4-FFF2-40B4-BE49-F238E27FC236}">
                  <a16:creationId xmlns:a16="http://schemas.microsoft.com/office/drawing/2014/main" id="{714578AD-842C-20AB-D211-41AB44846A08}"/>
                </a:ext>
              </a:extLst>
            </p:cNvPr>
            <p:cNvSpPr/>
            <p:nvPr/>
          </p:nvSpPr>
          <p:spPr>
            <a:xfrm>
              <a:off x="3185621" y="2580424"/>
              <a:ext cx="168598" cy="168598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4</a:t>
              </a:r>
            </a:p>
          </p:txBody>
        </p:sp>
        <p:sp>
          <p:nvSpPr>
            <p:cNvPr id="88" name="Retângulo: Cantos Arredondados 87">
              <a:extLst>
                <a:ext uri="{FF2B5EF4-FFF2-40B4-BE49-F238E27FC236}">
                  <a16:creationId xmlns:a16="http://schemas.microsoft.com/office/drawing/2014/main" id="{C1EE31B4-9B5B-B6FC-776B-9145E829B53F}"/>
                </a:ext>
              </a:extLst>
            </p:cNvPr>
            <p:cNvSpPr/>
            <p:nvPr/>
          </p:nvSpPr>
          <p:spPr>
            <a:xfrm>
              <a:off x="3845871" y="2558056"/>
              <a:ext cx="704152" cy="20677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: Cantos Arredondados 88">
              <a:extLst>
                <a:ext uri="{FF2B5EF4-FFF2-40B4-BE49-F238E27FC236}">
                  <a16:creationId xmlns:a16="http://schemas.microsoft.com/office/drawing/2014/main" id="{523329AF-A8DA-1C75-0EE2-16865D41FD9A}"/>
                </a:ext>
              </a:extLst>
            </p:cNvPr>
            <p:cNvSpPr/>
            <p:nvPr/>
          </p:nvSpPr>
          <p:spPr>
            <a:xfrm>
              <a:off x="3845871" y="2580424"/>
              <a:ext cx="168598" cy="16859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1</a:t>
              </a:r>
            </a:p>
          </p:txBody>
        </p:sp>
        <p:sp>
          <p:nvSpPr>
            <p:cNvPr id="90" name="Retângulo: Cantos Arredondados 89">
              <a:extLst>
                <a:ext uri="{FF2B5EF4-FFF2-40B4-BE49-F238E27FC236}">
                  <a16:creationId xmlns:a16="http://schemas.microsoft.com/office/drawing/2014/main" id="{EE3414EF-9F51-5E8C-10A8-7C308052B8D3}"/>
                </a:ext>
              </a:extLst>
            </p:cNvPr>
            <p:cNvSpPr/>
            <p:nvPr/>
          </p:nvSpPr>
          <p:spPr>
            <a:xfrm>
              <a:off x="4024389" y="2580424"/>
              <a:ext cx="168598" cy="168598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2</a:t>
              </a:r>
            </a:p>
          </p:txBody>
        </p:sp>
        <p:sp>
          <p:nvSpPr>
            <p:cNvPr id="92" name="Retângulo: Cantos Arredondados 91">
              <a:extLst>
                <a:ext uri="{FF2B5EF4-FFF2-40B4-BE49-F238E27FC236}">
                  <a16:creationId xmlns:a16="http://schemas.microsoft.com/office/drawing/2014/main" id="{E228D704-7A1B-B865-7C17-E6D330D16252}"/>
                </a:ext>
              </a:extLst>
            </p:cNvPr>
            <p:cNvSpPr/>
            <p:nvPr/>
          </p:nvSpPr>
          <p:spPr>
            <a:xfrm>
              <a:off x="4381425" y="2580424"/>
              <a:ext cx="168598" cy="168598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4</a:t>
              </a:r>
            </a:p>
          </p:txBody>
        </p:sp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6CB82E5F-8B48-4893-A3F1-6A496C4A391B}"/>
              </a:ext>
            </a:extLst>
          </p:cNvPr>
          <p:cNvGrpSpPr/>
          <p:nvPr/>
        </p:nvGrpSpPr>
        <p:grpSpPr>
          <a:xfrm>
            <a:off x="5042640" y="2561335"/>
            <a:ext cx="1899956" cy="206775"/>
            <a:chOff x="2650067" y="2558056"/>
            <a:chExt cx="1899956" cy="206775"/>
          </a:xfrm>
        </p:grpSpPr>
        <p:sp>
          <p:nvSpPr>
            <p:cNvPr id="95" name="Retângulo: Cantos Arredondados 94">
              <a:extLst>
                <a:ext uri="{FF2B5EF4-FFF2-40B4-BE49-F238E27FC236}">
                  <a16:creationId xmlns:a16="http://schemas.microsoft.com/office/drawing/2014/main" id="{C0A08B10-4998-4451-3CAA-AF7A987D4D61}"/>
                </a:ext>
              </a:extLst>
            </p:cNvPr>
            <p:cNvSpPr/>
            <p:nvPr/>
          </p:nvSpPr>
          <p:spPr>
            <a:xfrm>
              <a:off x="2650067" y="2558056"/>
              <a:ext cx="704152" cy="20677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Retângulo: Cantos Arredondados 96">
              <a:extLst>
                <a:ext uri="{FF2B5EF4-FFF2-40B4-BE49-F238E27FC236}">
                  <a16:creationId xmlns:a16="http://schemas.microsoft.com/office/drawing/2014/main" id="{EE88767E-76B3-F005-582D-E23BE4693D10}"/>
                </a:ext>
              </a:extLst>
            </p:cNvPr>
            <p:cNvSpPr/>
            <p:nvPr/>
          </p:nvSpPr>
          <p:spPr>
            <a:xfrm>
              <a:off x="2828585" y="2580424"/>
              <a:ext cx="168598" cy="168598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2</a:t>
              </a:r>
            </a:p>
          </p:txBody>
        </p:sp>
        <p:sp>
          <p:nvSpPr>
            <p:cNvPr id="98" name="Retângulo: Cantos Arredondados 97">
              <a:extLst>
                <a:ext uri="{FF2B5EF4-FFF2-40B4-BE49-F238E27FC236}">
                  <a16:creationId xmlns:a16="http://schemas.microsoft.com/office/drawing/2014/main" id="{BA84AB97-0272-11BD-1804-78FABEC14884}"/>
                </a:ext>
              </a:extLst>
            </p:cNvPr>
            <p:cNvSpPr/>
            <p:nvPr/>
          </p:nvSpPr>
          <p:spPr>
            <a:xfrm>
              <a:off x="3007103" y="2580424"/>
              <a:ext cx="168598" cy="16859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3</a:t>
              </a:r>
            </a:p>
          </p:txBody>
        </p:sp>
        <p:sp>
          <p:nvSpPr>
            <p:cNvPr id="99" name="Retângulo: Cantos Arredondados 98">
              <a:extLst>
                <a:ext uri="{FF2B5EF4-FFF2-40B4-BE49-F238E27FC236}">
                  <a16:creationId xmlns:a16="http://schemas.microsoft.com/office/drawing/2014/main" id="{46462210-CF4B-5D1A-8241-B91803A13352}"/>
                </a:ext>
              </a:extLst>
            </p:cNvPr>
            <p:cNvSpPr/>
            <p:nvPr/>
          </p:nvSpPr>
          <p:spPr>
            <a:xfrm>
              <a:off x="3185621" y="2580424"/>
              <a:ext cx="168598" cy="168598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4</a:t>
              </a:r>
            </a:p>
          </p:txBody>
        </p:sp>
        <p:sp>
          <p:nvSpPr>
            <p:cNvPr id="100" name="Retângulo: Cantos Arredondados 99">
              <a:extLst>
                <a:ext uri="{FF2B5EF4-FFF2-40B4-BE49-F238E27FC236}">
                  <a16:creationId xmlns:a16="http://schemas.microsoft.com/office/drawing/2014/main" id="{E2D8AEF6-638E-53A5-BB8D-6724DCAC4262}"/>
                </a:ext>
              </a:extLst>
            </p:cNvPr>
            <p:cNvSpPr/>
            <p:nvPr/>
          </p:nvSpPr>
          <p:spPr>
            <a:xfrm>
              <a:off x="3845871" y="2558056"/>
              <a:ext cx="704152" cy="20677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Retângulo: Cantos Arredondados 100">
              <a:extLst>
                <a:ext uri="{FF2B5EF4-FFF2-40B4-BE49-F238E27FC236}">
                  <a16:creationId xmlns:a16="http://schemas.microsoft.com/office/drawing/2014/main" id="{8D37D446-1C15-3240-B463-CC23E742C24B}"/>
                </a:ext>
              </a:extLst>
            </p:cNvPr>
            <p:cNvSpPr/>
            <p:nvPr/>
          </p:nvSpPr>
          <p:spPr>
            <a:xfrm>
              <a:off x="3845871" y="2580424"/>
              <a:ext cx="168598" cy="16859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1</a:t>
              </a: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5EA509A9-41D5-9EEA-51B9-F60822174F5F}"/>
                </a:ext>
              </a:extLst>
            </p:cNvPr>
            <p:cNvSpPr/>
            <p:nvPr/>
          </p:nvSpPr>
          <p:spPr>
            <a:xfrm>
              <a:off x="4202907" y="2580424"/>
              <a:ext cx="168598" cy="16859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3</a:t>
              </a:r>
            </a:p>
          </p:txBody>
        </p:sp>
        <p:sp>
          <p:nvSpPr>
            <p:cNvPr id="104" name="Retângulo: Cantos Arredondados 103">
              <a:extLst>
                <a:ext uri="{FF2B5EF4-FFF2-40B4-BE49-F238E27FC236}">
                  <a16:creationId xmlns:a16="http://schemas.microsoft.com/office/drawing/2014/main" id="{2D38B3DC-9C51-8B11-25B0-B034533D0F17}"/>
                </a:ext>
              </a:extLst>
            </p:cNvPr>
            <p:cNvSpPr/>
            <p:nvPr/>
          </p:nvSpPr>
          <p:spPr>
            <a:xfrm>
              <a:off x="4381425" y="2580424"/>
              <a:ext cx="168598" cy="168598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4</a:t>
              </a:r>
            </a:p>
          </p:txBody>
        </p:sp>
      </p:grpSp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B674476E-69D2-3BC3-05B4-0A689FBDB2AA}"/>
              </a:ext>
            </a:extLst>
          </p:cNvPr>
          <p:cNvGrpSpPr/>
          <p:nvPr/>
        </p:nvGrpSpPr>
        <p:grpSpPr>
          <a:xfrm>
            <a:off x="7431417" y="2563290"/>
            <a:ext cx="1899956" cy="206775"/>
            <a:chOff x="2650067" y="2558056"/>
            <a:chExt cx="1899956" cy="206775"/>
          </a:xfrm>
        </p:grpSpPr>
        <p:sp>
          <p:nvSpPr>
            <p:cNvPr id="106" name="Retângulo: Cantos Arredondados 105">
              <a:extLst>
                <a:ext uri="{FF2B5EF4-FFF2-40B4-BE49-F238E27FC236}">
                  <a16:creationId xmlns:a16="http://schemas.microsoft.com/office/drawing/2014/main" id="{382A472C-55CA-8274-C8DB-00E9017910C8}"/>
                </a:ext>
              </a:extLst>
            </p:cNvPr>
            <p:cNvSpPr/>
            <p:nvPr/>
          </p:nvSpPr>
          <p:spPr>
            <a:xfrm>
              <a:off x="2650067" y="2558056"/>
              <a:ext cx="704152" cy="20677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B47DF755-5E3A-C364-524B-4DFDC0058D5E}"/>
                </a:ext>
              </a:extLst>
            </p:cNvPr>
            <p:cNvSpPr/>
            <p:nvPr/>
          </p:nvSpPr>
          <p:spPr>
            <a:xfrm>
              <a:off x="2650067" y="2580424"/>
              <a:ext cx="168598" cy="16859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1</a:t>
              </a:r>
            </a:p>
          </p:txBody>
        </p:sp>
        <p:sp>
          <p:nvSpPr>
            <p:cNvPr id="110" name="Retângulo: Cantos Arredondados 109">
              <a:extLst>
                <a:ext uri="{FF2B5EF4-FFF2-40B4-BE49-F238E27FC236}">
                  <a16:creationId xmlns:a16="http://schemas.microsoft.com/office/drawing/2014/main" id="{53F5BD39-DBAE-C57D-C632-B39E62110727}"/>
                </a:ext>
              </a:extLst>
            </p:cNvPr>
            <p:cNvSpPr/>
            <p:nvPr/>
          </p:nvSpPr>
          <p:spPr>
            <a:xfrm>
              <a:off x="3185621" y="2580424"/>
              <a:ext cx="168598" cy="168598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4</a:t>
              </a:r>
            </a:p>
          </p:txBody>
        </p:sp>
        <p:sp>
          <p:nvSpPr>
            <p:cNvPr id="111" name="Retângulo: Cantos Arredondados 110">
              <a:extLst>
                <a:ext uri="{FF2B5EF4-FFF2-40B4-BE49-F238E27FC236}">
                  <a16:creationId xmlns:a16="http://schemas.microsoft.com/office/drawing/2014/main" id="{D5182E29-F851-9FA9-5589-AC54EAA1F184}"/>
                </a:ext>
              </a:extLst>
            </p:cNvPr>
            <p:cNvSpPr/>
            <p:nvPr/>
          </p:nvSpPr>
          <p:spPr>
            <a:xfrm>
              <a:off x="3845871" y="2558056"/>
              <a:ext cx="704152" cy="20677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D754A50E-2550-0B93-FCCC-736653F7E52B}"/>
                </a:ext>
              </a:extLst>
            </p:cNvPr>
            <p:cNvSpPr/>
            <p:nvPr/>
          </p:nvSpPr>
          <p:spPr>
            <a:xfrm>
              <a:off x="4024389" y="2580424"/>
              <a:ext cx="168598" cy="168598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2</a:t>
              </a:r>
            </a:p>
          </p:txBody>
        </p:sp>
        <p:sp>
          <p:nvSpPr>
            <p:cNvPr id="114" name="Retângulo: Cantos Arredondados 113">
              <a:extLst>
                <a:ext uri="{FF2B5EF4-FFF2-40B4-BE49-F238E27FC236}">
                  <a16:creationId xmlns:a16="http://schemas.microsoft.com/office/drawing/2014/main" id="{8F12C674-FFE8-837A-638E-A9B56403B169}"/>
                </a:ext>
              </a:extLst>
            </p:cNvPr>
            <p:cNvSpPr/>
            <p:nvPr/>
          </p:nvSpPr>
          <p:spPr>
            <a:xfrm>
              <a:off x="4202907" y="2580424"/>
              <a:ext cx="168598" cy="16859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7500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pPr algn="just"/>
            <a:r>
              <a:rPr lang="pt-BR" sz="2000" b="1" dirty="0">
                <a:solidFill>
                  <a:srgbClr val="C00000"/>
                </a:solidFill>
              </a:rPr>
              <a:t>ASSOCIAR ROLE AO CLUSTER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FDF2A5-6D81-7666-A6AD-39C4F6101F61}"/>
              </a:ext>
            </a:extLst>
          </p:cNvPr>
          <p:cNvSpPr txBox="1"/>
          <p:nvPr/>
        </p:nvSpPr>
        <p:spPr>
          <a:xfrm>
            <a:off x="185491" y="5605766"/>
            <a:ext cx="5137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VAMOS NO REDSHIFT E CLICAMOS NO DEFAULT ABAIXO DE NAMESPACE.</a:t>
            </a:r>
            <a:endParaRPr lang="pt-BR" alt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869ADD-E638-43C2-F803-8E31A65F2C89}"/>
              </a:ext>
            </a:extLst>
          </p:cNvPr>
          <p:cNvSpPr txBox="1"/>
          <p:nvPr/>
        </p:nvSpPr>
        <p:spPr>
          <a:xfrm>
            <a:off x="5702554" y="5605766"/>
            <a:ext cx="6410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VAMOS EM SEGURANÇA E DEPOIS EM GERENCIAR FUNÇÕES DO IAM.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APÓS ISSO VAMOS EM ASSOCIAR FUNÇÃO DO IAM.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PRÓXIMA TELA IRÁ MOSTRAR NOSSA FUNÇÃO CRIADA, IAM_ROLE_REDSHIFT, SELECIONE-A E SALVE.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88E0555-B341-FFB0-C27B-C62FC7FD6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9" r="4419"/>
          <a:stretch/>
        </p:blipFill>
        <p:spPr>
          <a:xfrm>
            <a:off x="78464" y="1873059"/>
            <a:ext cx="5624090" cy="3003754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4C56F5-A8DB-42CA-6485-061C8BE51418}"/>
              </a:ext>
            </a:extLst>
          </p:cNvPr>
          <p:cNvSpPr/>
          <p:nvPr/>
        </p:nvSpPr>
        <p:spPr>
          <a:xfrm>
            <a:off x="613561" y="2845805"/>
            <a:ext cx="862154" cy="47757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62F37F7-2AC9-15F3-5DFE-690742C94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219" y="1873059"/>
            <a:ext cx="6319318" cy="1673339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B400D50-36B2-821C-75EE-2DF2B7D8CB04}"/>
              </a:ext>
            </a:extLst>
          </p:cNvPr>
          <p:cNvSpPr/>
          <p:nvPr/>
        </p:nvSpPr>
        <p:spPr>
          <a:xfrm>
            <a:off x="7401320" y="1873058"/>
            <a:ext cx="1027456" cy="28166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C19C7BA-7211-F22C-4D68-B828F1E20CB3}"/>
              </a:ext>
            </a:extLst>
          </p:cNvPr>
          <p:cNvSpPr/>
          <p:nvPr/>
        </p:nvSpPr>
        <p:spPr>
          <a:xfrm>
            <a:off x="8232730" y="3202205"/>
            <a:ext cx="1454478" cy="28166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AC7FE70-C436-3967-22BE-FA12AF632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219" y="3638231"/>
            <a:ext cx="6344535" cy="1514686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309B1E40-EE59-3789-55E0-94063D64F74B}"/>
              </a:ext>
            </a:extLst>
          </p:cNvPr>
          <p:cNvSpPr/>
          <p:nvPr/>
        </p:nvSpPr>
        <p:spPr>
          <a:xfrm>
            <a:off x="8041097" y="4629266"/>
            <a:ext cx="1800019" cy="36750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26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pPr algn="just"/>
            <a:r>
              <a:rPr lang="pt-BR" sz="2000" b="1" dirty="0">
                <a:solidFill>
                  <a:srgbClr val="C00000"/>
                </a:solidFill>
              </a:rPr>
              <a:t>CRIAR EXTERNAL SCHEMA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FDF2A5-6D81-7666-A6AD-39C4F6101F61}"/>
              </a:ext>
            </a:extLst>
          </p:cNvPr>
          <p:cNvSpPr txBox="1"/>
          <p:nvPr/>
        </p:nvSpPr>
        <p:spPr>
          <a:xfrm>
            <a:off x="54325" y="5605766"/>
            <a:ext cx="7541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VAMOS USAR O SCRIPT CONSULTASEXTERNAS.SQL, PRECISAMOS ALTERAR IAM_ROLE DO SQL, COPIANDO E COLANDO O ARN PARA O APONTAMENTO CORRETO.</a:t>
            </a:r>
            <a:endParaRPr lang="pt-BR" alt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869ADD-E638-43C2-F803-8E31A65F2C89}"/>
              </a:ext>
            </a:extLst>
          </p:cNvPr>
          <p:cNvSpPr txBox="1"/>
          <p:nvPr/>
        </p:nvSpPr>
        <p:spPr>
          <a:xfrm>
            <a:off x="7692419" y="5605766"/>
            <a:ext cx="4421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ANTES DE RODAR A PRÓXIMA PARTE DO SCRIPT PARA CRIAÇÃO DA TABELA QUE RECEBERÁ DADOS EXTERNOS, TEMOS QUE MUDAR O LOCATION PARA TER O NOME CORRETO DO BUCKETCRIADO.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8E652D-8837-9C3F-8238-DEE463DC88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"/>
          <a:stretch/>
        </p:blipFill>
        <p:spPr>
          <a:xfrm>
            <a:off x="54325" y="1768196"/>
            <a:ext cx="7541537" cy="335534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0D26158-7384-352A-28B9-320291F45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64" r="12864" b="1108"/>
          <a:stretch/>
        </p:blipFill>
        <p:spPr>
          <a:xfrm>
            <a:off x="7692419" y="1758107"/>
            <a:ext cx="4393958" cy="3348047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2228887-0F05-819E-6DAF-7E107C8B22A9}"/>
              </a:ext>
            </a:extLst>
          </p:cNvPr>
          <p:cNvSpPr/>
          <p:nvPr/>
        </p:nvSpPr>
        <p:spPr>
          <a:xfrm>
            <a:off x="2838504" y="2998765"/>
            <a:ext cx="3154889" cy="16089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903F6252-5F74-3D7E-7F37-E9C704A47DF5}"/>
              </a:ext>
            </a:extLst>
          </p:cNvPr>
          <p:cNvSpPr/>
          <p:nvPr/>
        </p:nvSpPr>
        <p:spPr>
          <a:xfrm>
            <a:off x="8115165" y="3984084"/>
            <a:ext cx="3154889" cy="16089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8393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REDSHIFT</a:t>
            </a:r>
          </a:p>
          <a:p>
            <a:pPr algn="just"/>
            <a:r>
              <a:rPr lang="pt-BR" sz="2000" b="1" dirty="0">
                <a:solidFill>
                  <a:srgbClr val="C00000"/>
                </a:solidFill>
              </a:rPr>
              <a:t>CRIAR EXTERNAL SCHEMA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EA8EE7E-2193-2E21-CAE8-0D2BBCA18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9" y="1280812"/>
            <a:ext cx="9935962" cy="4296375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DF17681-50FE-B215-EE2B-096054202CBC}"/>
              </a:ext>
            </a:extLst>
          </p:cNvPr>
          <p:cNvSpPr/>
          <p:nvPr/>
        </p:nvSpPr>
        <p:spPr>
          <a:xfrm>
            <a:off x="1810693" y="3349782"/>
            <a:ext cx="2353901" cy="71522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673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371FBA-51C9-4DD0-44A1-D9024B06E111}"/>
              </a:ext>
            </a:extLst>
          </p:cNvPr>
          <p:cNvSpPr txBox="1"/>
          <p:nvPr/>
        </p:nvSpPr>
        <p:spPr>
          <a:xfrm>
            <a:off x="6854888" y="1348249"/>
            <a:ext cx="529348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Warehousing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começou a ganhar destaque nos anos 1980 e 1990 à medida que as empresas buscavam maneiras de integrar dados de várias fontes para facilitar a tomada de decisões estratégicas.</a:t>
            </a:r>
          </a:p>
          <a:p>
            <a:pPr algn="just" rtl="0">
              <a:spcBef>
                <a:spcPts val="0"/>
              </a:spcBef>
              <a:spcAft>
                <a:spcPts val="1200"/>
              </a:spcAft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Pode conter diferentes formas e modelos da mesma informação.</a:t>
            </a:r>
          </a:p>
          <a:p>
            <a:pPr marL="285750" indent="-285750" algn="just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Ingestão no modelo original (Relacional 3FN)</a:t>
            </a:r>
          </a:p>
          <a:p>
            <a:pPr marL="285750" indent="-285750" algn="just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Transformado para dimensional</a:t>
            </a:r>
          </a:p>
          <a:p>
            <a:pPr marL="285750" indent="-285750" algn="just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Views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granuladidade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just" rtl="0">
              <a:spcBef>
                <a:spcPts val="0"/>
              </a:spcBef>
              <a:spcAft>
                <a:spcPts val="1200"/>
              </a:spcAft>
            </a:pPr>
            <a:r>
              <a:rPr lang="pt-BR" b="1" dirty="0">
                <a:solidFill>
                  <a:srgbClr val="C00000"/>
                </a:solidFill>
              </a:rPr>
              <a:t>DW Analítico: 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Há consultas e rotina de processamento para produzir analises.</a:t>
            </a:r>
          </a:p>
          <a:p>
            <a:pPr algn="just" rtl="0">
              <a:spcBef>
                <a:spcPts val="0"/>
              </a:spcBef>
              <a:spcAft>
                <a:spcPts val="1200"/>
              </a:spcAft>
            </a:pPr>
            <a:r>
              <a:rPr lang="pt-BR" b="1" dirty="0">
                <a:solidFill>
                  <a:srgbClr val="C00000"/>
                </a:solidFill>
                <a:effectLst/>
              </a:rPr>
              <a:t>DW Operacional:  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Mantem a empresa funcionando sendo um armazenador de analises.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WAREHOUSE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5A8B5F7-1559-E557-44A6-99AC53437022}"/>
              </a:ext>
            </a:extLst>
          </p:cNvPr>
          <p:cNvSpPr txBox="1"/>
          <p:nvPr/>
        </p:nvSpPr>
        <p:spPr>
          <a:xfrm>
            <a:off x="1147582" y="2356216"/>
            <a:ext cx="5106154" cy="25391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1500" b="1" dirty="0">
                <a:solidFill>
                  <a:srgbClr val="C00000"/>
                </a:solidFill>
              </a:rPr>
              <a:t>DATA </a:t>
            </a:r>
          </a:p>
          <a:p>
            <a:pPr algn="ctr"/>
            <a:r>
              <a:rPr lang="pt-BR" sz="4400" b="1" dirty="0">
                <a:solidFill>
                  <a:srgbClr val="C00000"/>
                </a:solidFill>
              </a:rPr>
              <a:t>WAREHOUSE</a:t>
            </a:r>
          </a:p>
        </p:txBody>
      </p:sp>
    </p:spTree>
    <p:extLst>
      <p:ext uri="{BB962C8B-B14F-4D97-AF65-F5344CB8AC3E}">
        <p14:creationId xmlns:p14="http://schemas.microsoft.com/office/powerpoint/2010/main" val="823298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 DW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ANALITICO E OPERACIONAL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99065AD-388A-E106-F51C-53CEDDDD9402}"/>
              </a:ext>
            </a:extLst>
          </p:cNvPr>
          <p:cNvSpPr/>
          <p:nvPr/>
        </p:nvSpPr>
        <p:spPr>
          <a:xfrm>
            <a:off x="371192" y="1199011"/>
            <a:ext cx="1837630" cy="61168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FONTE DE DADOS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9FB9029-27A2-75BA-CEC6-AD49FB6A0D1E}"/>
              </a:ext>
            </a:extLst>
          </p:cNvPr>
          <p:cNvSpPr/>
          <p:nvPr/>
        </p:nvSpPr>
        <p:spPr>
          <a:xfrm>
            <a:off x="2774189" y="1199011"/>
            <a:ext cx="1837630" cy="61168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AMBIENTE TRANSACIONAL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2DE3A784-9C55-1657-7897-4B96154A965F}"/>
              </a:ext>
            </a:extLst>
          </p:cNvPr>
          <p:cNvSpPr/>
          <p:nvPr/>
        </p:nvSpPr>
        <p:spPr>
          <a:xfrm>
            <a:off x="5177186" y="1199011"/>
            <a:ext cx="1837630" cy="61168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AMBIENTE HOMOLOGAÇÃO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5640007-90CD-C5CC-B336-F216955C9CB1}"/>
              </a:ext>
            </a:extLst>
          </p:cNvPr>
          <p:cNvSpPr/>
          <p:nvPr/>
        </p:nvSpPr>
        <p:spPr>
          <a:xfrm>
            <a:off x="7580183" y="1221086"/>
            <a:ext cx="1837630" cy="61168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AMBIENTE ESTRUTURADO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9E980856-D8F0-E0EA-79B2-7EA062B15961}"/>
              </a:ext>
            </a:extLst>
          </p:cNvPr>
          <p:cNvSpPr/>
          <p:nvPr/>
        </p:nvSpPr>
        <p:spPr>
          <a:xfrm>
            <a:off x="9983178" y="1221086"/>
            <a:ext cx="1837630" cy="61168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CONJUNTO DE DADOS</a:t>
            </a:r>
          </a:p>
        </p:txBody>
      </p:sp>
      <p:pic>
        <p:nvPicPr>
          <p:cNvPr id="34" name="Imagem 33" descr="Ícone&#10;&#10;Descrição gerada automaticamente com confiança baixa">
            <a:extLst>
              <a:ext uri="{FF2B5EF4-FFF2-40B4-BE49-F238E27FC236}">
                <a16:creationId xmlns:a16="http://schemas.microsoft.com/office/drawing/2014/main" id="{C5DFAC9F-2AF1-7637-D555-3E24737E2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61" y="2170849"/>
            <a:ext cx="854985" cy="854985"/>
          </a:xfrm>
          <a:prstGeom prst="rect">
            <a:avLst/>
          </a:prstGeom>
        </p:spPr>
      </p:pic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40547104-4C0F-A0D4-BED7-C5C1BB7C5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507" y="2170848"/>
            <a:ext cx="854985" cy="854985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45AD78E3-E9EC-F122-70E7-C21379354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3" y="2211603"/>
            <a:ext cx="854986" cy="854986"/>
          </a:xfrm>
          <a:prstGeom prst="rect">
            <a:avLst/>
          </a:prstGeom>
        </p:spPr>
      </p:pic>
      <p:pic>
        <p:nvPicPr>
          <p:cNvPr id="40" name="Imagem 39" descr="Texto&#10;&#10;Descrição gerada automaticamente">
            <a:extLst>
              <a:ext uri="{FF2B5EF4-FFF2-40B4-BE49-F238E27FC236}">
                <a16:creationId xmlns:a16="http://schemas.microsoft.com/office/drawing/2014/main" id="{79AE4471-16ED-5E0E-581D-7D6AB1708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1" y="1810693"/>
            <a:ext cx="1318411" cy="716528"/>
          </a:xfrm>
          <a:prstGeom prst="rect">
            <a:avLst/>
          </a:prstGeom>
        </p:spPr>
      </p:pic>
      <p:pic>
        <p:nvPicPr>
          <p:cNvPr id="42" name="Imagem 41" descr="Uma imagem contendo Texto&#10;&#10;Descrição gerada automaticamente">
            <a:extLst>
              <a:ext uri="{FF2B5EF4-FFF2-40B4-BE49-F238E27FC236}">
                <a16:creationId xmlns:a16="http://schemas.microsoft.com/office/drawing/2014/main" id="{AFD428E1-D3B1-5D41-B2C1-64F1F03B61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13" y="2465777"/>
            <a:ext cx="1264145" cy="463870"/>
          </a:xfrm>
          <a:prstGeom prst="rect">
            <a:avLst/>
          </a:prstGeom>
        </p:spPr>
      </p:pic>
      <p:pic>
        <p:nvPicPr>
          <p:cNvPr id="44" name="Imagem 43" descr="Forma&#10;&#10;Descrição gerada automaticamente com confiança média">
            <a:extLst>
              <a:ext uri="{FF2B5EF4-FFF2-40B4-BE49-F238E27FC236}">
                <a16:creationId xmlns:a16="http://schemas.microsoft.com/office/drawing/2014/main" id="{789C7783-5FB4-0E71-0395-734C04855D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14" y="3041290"/>
            <a:ext cx="1270752" cy="373842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62F01A58-43FB-E475-BA55-BA35F129A664}"/>
              </a:ext>
            </a:extLst>
          </p:cNvPr>
          <p:cNvSpPr txBox="1"/>
          <p:nvPr/>
        </p:nvSpPr>
        <p:spPr>
          <a:xfrm>
            <a:off x="2702059" y="3279608"/>
            <a:ext cx="1996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BANCO DE DADOS PRODUÇÃO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A6C7CB6-2416-3BA5-9AB2-700D51573F11}"/>
              </a:ext>
            </a:extLst>
          </p:cNvPr>
          <p:cNvSpPr txBox="1"/>
          <p:nvPr/>
        </p:nvSpPr>
        <p:spPr>
          <a:xfrm>
            <a:off x="5097505" y="3270103"/>
            <a:ext cx="1996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DATA STAGE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HOMOLOGAÇÃO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FD50661C-E116-542A-B356-3392F6DE0944}"/>
              </a:ext>
            </a:extLst>
          </p:cNvPr>
          <p:cNvSpPr txBox="1"/>
          <p:nvPr/>
        </p:nvSpPr>
        <p:spPr>
          <a:xfrm>
            <a:off x="7500504" y="3279607"/>
            <a:ext cx="1996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WAREHOUSE</a:t>
            </a:r>
          </a:p>
        </p:txBody>
      </p:sp>
      <p:pic>
        <p:nvPicPr>
          <p:cNvPr id="49" name="Imagem 4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88EEF5F-4297-0C9F-8EBB-00994B29E9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9" t="38548" r="10627" b="38778"/>
          <a:stretch/>
        </p:blipFill>
        <p:spPr>
          <a:xfrm>
            <a:off x="606613" y="3562629"/>
            <a:ext cx="1264145" cy="273457"/>
          </a:xfrm>
          <a:prstGeom prst="rect">
            <a:avLst/>
          </a:prstGeom>
        </p:spPr>
      </p:pic>
      <p:pic>
        <p:nvPicPr>
          <p:cNvPr id="51" name="Imagem 50" descr="Ícone&#10;&#10;Descrição gerada automaticamente">
            <a:extLst>
              <a:ext uri="{FF2B5EF4-FFF2-40B4-BE49-F238E27FC236}">
                <a16:creationId xmlns:a16="http://schemas.microsoft.com/office/drawing/2014/main" id="{BA16DF5B-EF29-CDD1-F069-741D92E2F4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776" y="1918100"/>
            <a:ext cx="501713" cy="501713"/>
          </a:xfrm>
          <a:prstGeom prst="rect">
            <a:avLst/>
          </a:prstGeom>
        </p:spPr>
      </p:pic>
      <p:pic>
        <p:nvPicPr>
          <p:cNvPr id="53" name="Imagem 52" descr="Logotipo&#10;&#10;Descrição gerada automaticamente">
            <a:extLst>
              <a:ext uri="{FF2B5EF4-FFF2-40B4-BE49-F238E27FC236}">
                <a16:creationId xmlns:a16="http://schemas.microsoft.com/office/drawing/2014/main" id="{49BCBC41-79DD-A0D2-B2CE-0B1FA76B8D0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" t="26479" r="87964" b="20392"/>
          <a:stretch/>
        </p:blipFill>
        <p:spPr>
          <a:xfrm>
            <a:off x="10667944" y="2503214"/>
            <a:ext cx="435376" cy="703246"/>
          </a:xfrm>
          <a:prstGeom prst="rect">
            <a:avLst/>
          </a:prstGeom>
        </p:spPr>
      </p:pic>
      <p:pic>
        <p:nvPicPr>
          <p:cNvPr id="55" name="Imagem 54" descr="Ícone&#10;&#10;Descrição gerada automaticamente">
            <a:extLst>
              <a:ext uri="{FF2B5EF4-FFF2-40B4-BE49-F238E27FC236}">
                <a16:creationId xmlns:a16="http://schemas.microsoft.com/office/drawing/2014/main" id="{9987FBFD-A37F-0BCC-0D81-717613925D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157" y="3289861"/>
            <a:ext cx="598950" cy="557062"/>
          </a:xfrm>
          <a:prstGeom prst="rect">
            <a:avLst/>
          </a:prstGeom>
        </p:spPr>
      </p:pic>
      <p:sp>
        <p:nvSpPr>
          <p:cNvPr id="59" name="Seta: para a Direita 58">
            <a:extLst>
              <a:ext uri="{FF2B5EF4-FFF2-40B4-BE49-F238E27FC236}">
                <a16:creationId xmlns:a16="http://schemas.microsoft.com/office/drawing/2014/main" id="{7EE27086-1460-4666-5ACE-69CA004CD202}"/>
              </a:ext>
            </a:extLst>
          </p:cNvPr>
          <p:cNvSpPr/>
          <p:nvPr/>
        </p:nvSpPr>
        <p:spPr>
          <a:xfrm>
            <a:off x="2143790" y="2618979"/>
            <a:ext cx="752847" cy="37290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Seta: para a Direita 59">
            <a:extLst>
              <a:ext uri="{FF2B5EF4-FFF2-40B4-BE49-F238E27FC236}">
                <a16:creationId xmlns:a16="http://schemas.microsoft.com/office/drawing/2014/main" id="{FA1BF275-D094-D14C-0979-A32F624B61BF}"/>
              </a:ext>
            </a:extLst>
          </p:cNvPr>
          <p:cNvSpPr/>
          <p:nvPr/>
        </p:nvSpPr>
        <p:spPr>
          <a:xfrm>
            <a:off x="4575855" y="2618979"/>
            <a:ext cx="752847" cy="37290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Seta: para a Direita 60">
            <a:extLst>
              <a:ext uri="{FF2B5EF4-FFF2-40B4-BE49-F238E27FC236}">
                <a16:creationId xmlns:a16="http://schemas.microsoft.com/office/drawing/2014/main" id="{B55CDEEE-62A3-3455-7C95-DF544AFA4CFA}"/>
              </a:ext>
            </a:extLst>
          </p:cNvPr>
          <p:cNvSpPr/>
          <p:nvPr/>
        </p:nvSpPr>
        <p:spPr>
          <a:xfrm>
            <a:off x="6940014" y="2618979"/>
            <a:ext cx="752847" cy="37290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Seta: para a Direita 61">
            <a:extLst>
              <a:ext uri="{FF2B5EF4-FFF2-40B4-BE49-F238E27FC236}">
                <a16:creationId xmlns:a16="http://schemas.microsoft.com/office/drawing/2014/main" id="{E09A0B36-C1BD-D186-413C-868E5A3B30FA}"/>
              </a:ext>
            </a:extLst>
          </p:cNvPr>
          <p:cNvSpPr/>
          <p:nvPr/>
        </p:nvSpPr>
        <p:spPr>
          <a:xfrm>
            <a:off x="9372079" y="2618979"/>
            <a:ext cx="752847" cy="37290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987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 DW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ANALÍTICO E OPERACIONAL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99065AD-388A-E106-F51C-53CEDDDD9402}"/>
              </a:ext>
            </a:extLst>
          </p:cNvPr>
          <p:cNvSpPr/>
          <p:nvPr/>
        </p:nvSpPr>
        <p:spPr>
          <a:xfrm>
            <a:off x="371192" y="1199011"/>
            <a:ext cx="1837630" cy="61168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FONTE DE DADOS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9FB9029-27A2-75BA-CEC6-AD49FB6A0D1E}"/>
              </a:ext>
            </a:extLst>
          </p:cNvPr>
          <p:cNvSpPr/>
          <p:nvPr/>
        </p:nvSpPr>
        <p:spPr>
          <a:xfrm>
            <a:off x="2774189" y="1199011"/>
            <a:ext cx="1837630" cy="61168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AMBIENTE TRANSACIONAL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2DE3A784-9C55-1657-7897-4B96154A965F}"/>
              </a:ext>
            </a:extLst>
          </p:cNvPr>
          <p:cNvSpPr/>
          <p:nvPr/>
        </p:nvSpPr>
        <p:spPr>
          <a:xfrm>
            <a:off x="5177186" y="1199011"/>
            <a:ext cx="1837630" cy="61168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AMBIENTE HOMOLOGAÇÃO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5640007-90CD-C5CC-B336-F216955C9CB1}"/>
              </a:ext>
            </a:extLst>
          </p:cNvPr>
          <p:cNvSpPr/>
          <p:nvPr/>
        </p:nvSpPr>
        <p:spPr>
          <a:xfrm>
            <a:off x="7580183" y="1221086"/>
            <a:ext cx="1837630" cy="61168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AMBIENTE ESTRUTURADO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9E980856-D8F0-E0EA-79B2-7EA062B15961}"/>
              </a:ext>
            </a:extLst>
          </p:cNvPr>
          <p:cNvSpPr/>
          <p:nvPr/>
        </p:nvSpPr>
        <p:spPr>
          <a:xfrm>
            <a:off x="9983178" y="1221086"/>
            <a:ext cx="1837630" cy="61168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CONJUNTO DE DADOS</a:t>
            </a:r>
          </a:p>
        </p:txBody>
      </p:sp>
      <p:pic>
        <p:nvPicPr>
          <p:cNvPr id="34" name="Imagem 33" descr="Ícone&#10;&#10;Descrição gerada automaticamente com confiança baixa">
            <a:extLst>
              <a:ext uri="{FF2B5EF4-FFF2-40B4-BE49-F238E27FC236}">
                <a16:creationId xmlns:a16="http://schemas.microsoft.com/office/drawing/2014/main" id="{C5DFAC9F-2AF1-7637-D555-3E24737E2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61" y="2170849"/>
            <a:ext cx="854985" cy="854985"/>
          </a:xfrm>
          <a:prstGeom prst="rect">
            <a:avLst/>
          </a:prstGeom>
        </p:spPr>
      </p:pic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40547104-4C0F-A0D4-BED7-C5C1BB7C5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507" y="2170848"/>
            <a:ext cx="854985" cy="854985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45AD78E3-E9EC-F122-70E7-C21379354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3" y="2211603"/>
            <a:ext cx="854986" cy="854986"/>
          </a:xfrm>
          <a:prstGeom prst="rect">
            <a:avLst/>
          </a:prstGeom>
        </p:spPr>
      </p:pic>
      <p:pic>
        <p:nvPicPr>
          <p:cNvPr id="40" name="Imagem 39" descr="Texto&#10;&#10;Descrição gerada automaticamente">
            <a:extLst>
              <a:ext uri="{FF2B5EF4-FFF2-40B4-BE49-F238E27FC236}">
                <a16:creationId xmlns:a16="http://schemas.microsoft.com/office/drawing/2014/main" id="{79AE4471-16ED-5E0E-581D-7D6AB1708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1" y="1810693"/>
            <a:ext cx="1318411" cy="716528"/>
          </a:xfrm>
          <a:prstGeom prst="rect">
            <a:avLst/>
          </a:prstGeom>
        </p:spPr>
      </p:pic>
      <p:pic>
        <p:nvPicPr>
          <p:cNvPr id="42" name="Imagem 41" descr="Uma imagem contendo Texto&#10;&#10;Descrição gerada automaticamente">
            <a:extLst>
              <a:ext uri="{FF2B5EF4-FFF2-40B4-BE49-F238E27FC236}">
                <a16:creationId xmlns:a16="http://schemas.microsoft.com/office/drawing/2014/main" id="{AFD428E1-D3B1-5D41-B2C1-64F1F03B61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13" y="2465777"/>
            <a:ext cx="1264145" cy="463870"/>
          </a:xfrm>
          <a:prstGeom prst="rect">
            <a:avLst/>
          </a:prstGeom>
        </p:spPr>
      </p:pic>
      <p:pic>
        <p:nvPicPr>
          <p:cNvPr id="44" name="Imagem 43" descr="Forma&#10;&#10;Descrição gerada automaticamente com confiança média">
            <a:extLst>
              <a:ext uri="{FF2B5EF4-FFF2-40B4-BE49-F238E27FC236}">
                <a16:creationId xmlns:a16="http://schemas.microsoft.com/office/drawing/2014/main" id="{789C7783-5FB4-0E71-0395-734C04855D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14" y="3041290"/>
            <a:ext cx="1270752" cy="373842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62F01A58-43FB-E475-BA55-BA35F129A664}"/>
              </a:ext>
            </a:extLst>
          </p:cNvPr>
          <p:cNvSpPr txBox="1"/>
          <p:nvPr/>
        </p:nvSpPr>
        <p:spPr>
          <a:xfrm>
            <a:off x="2702059" y="3279608"/>
            <a:ext cx="1996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BANCO DE DADOS PRODUÇÃO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A6C7CB6-2416-3BA5-9AB2-700D51573F11}"/>
              </a:ext>
            </a:extLst>
          </p:cNvPr>
          <p:cNvSpPr txBox="1"/>
          <p:nvPr/>
        </p:nvSpPr>
        <p:spPr>
          <a:xfrm>
            <a:off x="5097505" y="3270103"/>
            <a:ext cx="1996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DATA STAGE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HOMOLOGAÇÃO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FD50661C-E116-542A-B356-3392F6DE0944}"/>
              </a:ext>
            </a:extLst>
          </p:cNvPr>
          <p:cNvSpPr txBox="1"/>
          <p:nvPr/>
        </p:nvSpPr>
        <p:spPr>
          <a:xfrm>
            <a:off x="7500504" y="3279607"/>
            <a:ext cx="1996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WAREHOUSE</a:t>
            </a:r>
          </a:p>
        </p:txBody>
      </p:sp>
      <p:pic>
        <p:nvPicPr>
          <p:cNvPr id="49" name="Imagem 4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88EEF5F-4297-0C9F-8EBB-00994B29E9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9" t="38548" r="10627" b="38778"/>
          <a:stretch/>
        </p:blipFill>
        <p:spPr>
          <a:xfrm>
            <a:off x="606613" y="3562629"/>
            <a:ext cx="1264145" cy="273457"/>
          </a:xfrm>
          <a:prstGeom prst="rect">
            <a:avLst/>
          </a:prstGeom>
        </p:spPr>
      </p:pic>
      <p:pic>
        <p:nvPicPr>
          <p:cNvPr id="51" name="Imagem 50" descr="Ícone&#10;&#10;Descrição gerada automaticamente">
            <a:extLst>
              <a:ext uri="{FF2B5EF4-FFF2-40B4-BE49-F238E27FC236}">
                <a16:creationId xmlns:a16="http://schemas.microsoft.com/office/drawing/2014/main" id="{BA16DF5B-EF29-CDD1-F069-741D92E2F4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776" y="1918100"/>
            <a:ext cx="501713" cy="501713"/>
          </a:xfrm>
          <a:prstGeom prst="rect">
            <a:avLst/>
          </a:prstGeom>
        </p:spPr>
      </p:pic>
      <p:pic>
        <p:nvPicPr>
          <p:cNvPr id="53" name="Imagem 52" descr="Logotipo&#10;&#10;Descrição gerada automaticamente">
            <a:extLst>
              <a:ext uri="{FF2B5EF4-FFF2-40B4-BE49-F238E27FC236}">
                <a16:creationId xmlns:a16="http://schemas.microsoft.com/office/drawing/2014/main" id="{49BCBC41-79DD-A0D2-B2CE-0B1FA76B8D0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" t="26479" r="87964" b="20392"/>
          <a:stretch/>
        </p:blipFill>
        <p:spPr>
          <a:xfrm>
            <a:off x="10667944" y="2503214"/>
            <a:ext cx="435376" cy="703246"/>
          </a:xfrm>
          <a:prstGeom prst="rect">
            <a:avLst/>
          </a:prstGeom>
        </p:spPr>
      </p:pic>
      <p:pic>
        <p:nvPicPr>
          <p:cNvPr id="55" name="Imagem 54" descr="Ícone&#10;&#10;Descrição gerada automaticamente">
            <a:extLst>
              <a:ext uri="{FF2B5EF4-FFF2-40B4-BE49-F238E27FC236}">
                <a16:creationId xmlns:a16="http://schemas.microsoft.com/office/drawing/2014/main" id="{9987FBFD-A37F-0BCC-0D81-717613925D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157" y="3289861"/>
            <a:ext cx="598950" cy="557062"/>
          </a:xfrm>
          <a:prstGeom prst="rect">
            <a:avLst/>
          </a:prstGeom>
        </p:spPr>
      </p:pic>
      <p:sp>
        <p:nvSpPr>
          <p:cNvPr id="59" name="Seta: para a Direita 58">
            <a:extLst>
              <a:ext uri="{FF2B5EF4-FFF2-40B4-BE49-F238E27FC236}">
                <a16:creationId xmlns:a16="http://schemas.microsoft.com/office/drawing/2014/main" id="{7EE27086-1460-4666-5ACE-69CA004CD202}"/>
              </a:ext>
            </a:extLst>
          </p:cNvPr>
          <p:cNvSpPr/>
          <p:nvPr/>
        </p:nvSpPr>
        <p:spPr>
          <a:xfrm>
            <a:off x="2143790" y="2618979"/>
            <a:ext cx="752847" cy="37290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Seta: para a Direita 59">
            <a:extLst>
              <a:ext uri="{FF2B5EF4-FFF2-40B4-BE49-F238E27FC236}">
                <a16:creationId xmlns:a16="http://schemas.microsoft.com/office/drawing/2014/main" id="{FA1BF275-D094-D14C-0979-A32F624B61BF}"/>
              </a:ext>
            </a:extLst>
          </p:cNvPr>
          <p:cNvSpPr/>
          <p:nvPr/>
        </p:nvSpPr>
        <p:spPr>
          <a:xfrm>
            <a:off x="4575855" y="2618979"/>
            <a:ext cx="752847" cy="37290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Seta: para a Direita 60">
            <a:extLst>
              <a:ext uri="{FF2B5EF4-FFF2-40B4-BE49-F238E27FC236}">
                <a16:creationId xmlns:a16="http://schemas.microsoft.com/office/drawing/2014/main" id="{B55CDEEE-62A3-3455-7C95-DF544AFA4CFA}"/>
              </a:ext>
            </a:extLst>
          </p:cNvPr>
          <p:cNvSpPr/>
          <p:nvPr/>
        </p:nvSpPr>
        <p:spPr>
          <a:xfrm>
            <a:off x="6940014" y="2618979"/>
            <a:ext cx="752847" cy="37290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Seta: para a Direita 61">
            <a:extLst>
              <a:ext uri="{FF2B5EF4-FFF2-40B4-BE49-F238E27FC236}">
                <a16:creationId xmlns:a16="http://schemas.microsoft.com/office/drawing/2014/main" id="{E09A0B36-C1BD-D186-413C-868E5A3B30FA}"/>
              </a:ext>
            </a:extLst>
          </p:cNvPr>
          <p:cNvSpPr/>
          <p:nvPr/>
        </p:nvSpPr>
        <p:spPr>
          <a:xfrm>
            <a:off x="9372079" y="2618979"/>
            <a:ext cx="752847" cy="37290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0C3267C9-F374-81F5-5B2B-ABD733983A15}"/>
              </a:ext>
            </a:extLst>
          </p:cNvPr>
          <p:cNvSpPr/>
          <p:nvPr/>
        </p:nvSpPr>
        <p:spPr>
          <a:xfrm>
            <a:off x="1601398" y="4313077"/>
            <a:ext cx="1837630" cy="6116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ASPECTOS</a:t>
            </a:r>
          </a:p>
        </p:txBody>
      </p: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2F7B523A-D56F-1C7B-E965-F25CF29449A4}"/>
              </a:ext>
            </a:extLst>
          </p:cNvPr>
          <p:cNvSpPr/>
          <p:nvPr/>
        </p:nvSpPr>
        <p:spPr>
          <a:xfrm>
            <a:off x="5171091" y="4313077"/>
            <a:ext cx="1837630" cy="6116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OPERACIONAL</a:t>
            </a: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id="{EF7710B3-FFBF-DBD4-1E7D-247786C751DD}"/>
              </a:ext>
            </a:extLst>
          </p:cNvPr>
          <p:cNvSpPr/>
          <p:nvPr/>
        </p:nvSpPr>
        <p:spPr>
          <a:xfrm>
            <a:off x="8748527" y="4313077"/>
            <a:ext cx="1837630" cy="6116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ANALÍTICO</a:t>
            </a:r>
          </a:p>
        </p:txBody>
      </p:sp>
      <p:graphicFrame>
        <p:nvGraphicFramePr>
          <p:cNvPr id="66" name="Tabela 65">
            <a:extLst>
              <a:ext uri="{FF2B5EF4-FFF2-40B4-BE49-F238E27FC236}">
                <a16:creationId xmlns:a16="http://schemas.microsoft.com/office/drawing/2014/main" id="{28A21F7B-C70E-7B8D-8906-25BFD3C70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895763"/>
              </p:ext>
            </p:extLst>
          </p:nvPr>
        </p:nvGraphicFramePr>
        <p:xfrm>
          <a:off x="832920" y="4981041"/>
          <a:ext cx="1066498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6430">
                  <a:extLst>
                    <a:ext uri="{9D8B030D-6E8A-4147-A177-3AD203B41FA5}">
                      <a16:colId xmlns:a16="http://schemas.microsoft.com/office/drawing/2014/main" val="2538552515"/>
                    </a:ext>
                  </a:extLst>
                </a:gridCol>
                <a:gridCol w="3605823">
                  <a:extLst>
                    <a:ext uri="{9D8B030D-6E8A-4147-A177-3AD203B41FA5}">
                      <a16:colId xmlns:a16="http://schemas.microsoft.com/office/drawing/2014/main" val="1387510042"/>
                    </a:ext>
                  </a:extLst>
                </a:gridCol>
                <a:gridCol w="3632733">
                  <a:extLst>
                    <a:ext uri="{9D8B030D-6E8A-4147-A177-3AD203B41FA5}">
                      <a16:colId xmlns:a16="http://schemas.microsoft.com/office/drawing/2014/main" val="1717810924"/>
                    </a:ext>
                  </a:extLst>
                </a:gridCol>
              </a:tblGrid>
              <a:tr h="252324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FINALIDADE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MANTER A OPERAÇÃO DA EMPRESA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ANALISE E PROCESSAMENTO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01415"/>
                  </a:ext>
                </a:extLst>
              </a:tr>
              <a:tr h="252324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EXEMPLO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VENDAS, PRODUÇÃO, FOLHA DE PAGAMENTO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ARMAZÉM DE DADOS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4248815"/>
                  </a:ext>
                </a:extLst>
              </a:tr>
              <a:tr h="252324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ORIGEM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PRODUZIDO EM BANCOS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VÁRIAS FONTES (ETL)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16677"/>
                  </a:ext>
                </a:extLst>
              </a:tr>
              <a:tr h="252324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RESTRIÇÕES INTEGRIDADE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CONTROLE DE TRANSAÇÕES E INTEGRIDADE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POUCA OU NENHUMA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530580"/>
                  </a:ext>
                </a:extLst>
              </a:tr>
              <a:tr h="252324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REDUNDÂNCIA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POUCA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PRESENTE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218964"/>
                  </a:ext>
                </a:extLst>
              </a:tr>
              <a:tr h="252324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MODELO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RELACIONAL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DIMENSIONAL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935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82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 DW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ANALÍTICO E OPERACIONAL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99065AD-388A-E106-F51C-53CEDDDD9402}"/>
              </a:ext>
            </a:extLst>
          </p:cNvPr>
          <p:cNvSpPr/>
          <p:nvPr/>
        </p:nvSpPr>
        <p:spPr>
          <a:xfrm>
            <a:off x="371192" y="1199011"/>
            <a:ext cx="1837630" cy="61168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FONTE DE DADOS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9FB9029-27A2-75BA-CEC6-AD49FB6A0D1E}"/>
              </a:ext>
            </a:extLst>
          </p:cNvPr>
          <p:cNvSpPr/>
          <p:nvPr/>
        </p:nvSpPr>
        <p:spPr>
          <a:xfrm>
            <a:off x="2774189" y="1199011"/>
            <a:ext cx="1837630" cy="61168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AMBIENTE TRANSACIONAL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2DE3A784-9C55-1657-7897-4B96154A965F}"/>
              </a:ext>
            </a:extLst>
          </p:cNvPr>
          <p:cNvSpPr/>
          <p:nvPr/>
        </p:nvSpPr>
        <p:spPr>
          <a:xfrm>
            <a:off x="5177186" y="1199011"/>
            <a:ext cx="1837630" cy="61168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AMBIENTE HOMOLOGAÇÃO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5640007-90CD-C5CC-B336-F216955C9CB1}"/>
              </a:ext>
            </a:extLst>
          </p:cNvPr>
          <p:cNvSpPr/>
          <p:nvPr/>
        </p:nvSpPr>
        <p:spPr>
          <a:xfrm>
            <a:off x="7580183" y="1221086"/>
            <a:ext cx="1837630" cy="61168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AMBIENTE ESTRUTURADO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9E980856-D8F0-E0EA-79B2-7EA062B15961}"/>
              </a:ext>
            </a:extLst>
          </p:cNvPr>
          <p:cNvSpPr/>
          <p:nvPr/>
        </p:nvSpPr>
        <p:spPr>
          <a:xfrm>
            <a:off x="9983178" y="1221086"/>
            <a:ext cx="1837630" cy="61168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CONJUNTO DE DADOS</a:t>
            </a:r>
          </a:p>
        </p:txBody>
      </p:sp>
      <p:pic>
        <p:nvPicPr>
          <p:cNvPr id="34" name="Imagem 33" descr="Ícone&#10;&#10;Descrição gerada automaticamente com confiança baixa">
            <a:extLst>
              <a:ext uri="{FF2B5EF4-FFF2-40B4-BE49-F238E27FC236}">
                <a16:creationId xmlns:a16="http://schemas.microsoft.com/office/drawing/2014/main" id="{C5DFAC9F-2AF1-7637-D555-3E24737E2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61" y="2170849"/>
            <a:ext cx="854985" cy="854985"/>
          </a:xfrm>
          <a:prstGeom prst="rect">
            <a:avLst/>
          </a:prstGeom>
        </p:spPr>
      </p:pic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40547104-4C0F-A0D4-BED7-C5C1BB7C5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507" y="2170848"/>
            <a:ext cx="854985" cy="854985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45AD78E3-E9EC-F122-70E7-C21379354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53" y="2211603"/>
            <a:ext cx="854986" cy="854986"/>
          </a:xfrm>
          <a:prstGeom prst="rect">
            <a:avLst/>
          </a:prstGeom>
        </p:spPr>
      </p:pic>
      <p:pic>
        <p:nvPicPr>
          <p:cNvPr id="40" name="Imagem 39" descr="Texto&#10;&#10;Descrição gerada automaticamente">
            <a:extLst>
              <a:ext uri="{FF2B5EF4-FFF2-40B4-BE49-F238E27FC236}">
                <a16:creationId xmlns:a16="http://schemas.microsoft.com/office/drawing/2014/main" id="{79AE4471-16ED-5E0E-581D-7D6AB1708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1" y="1810693"/>
            <a:ext cx="1318411" cy="716528"/>
          </a:xfrm>
          <a:prstGeom prst="rect">
            <a:avLst/>
          </a:prstGeom>
        </p:spPr>
      </p:pic>
      <p:pic>
        <p:nvPicPr>
          <p:cNvPr id="42" name="Imagem 41" descr="Uma imagem contendo Texto&#10;&#10;Descrição gerada automaticamente">
            <a:extLst>
              <a:ext uri="{FF2B5EF4-FFF2-40B4-BE49-F238E27FC236}">
                <a16:creationId xmlns:a16="http://schemas.microsoft.com/office/drawing/2014/main" id="{AFD428E1-D3B1-5D41-B2C1-64F1F03B61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13" y="2465777"/>
            <a:ext cx="1264145" cy="463870"/>
          </a:xfrm>
          <a:prstGeom prst="rect">
            <a:avLst/>
          </a:prstGeom>
        </p:spPr>
      </p:pic>
      <p:pic>
        <p:nvPicPr>
          <p:cNvPr id="44" name="Imagem 43" descr="Forma&#10;&#10;Descrição gerada automaticamente com confiança média">
            <a:extLst>
              <a:ext uri="{FF2B5EF4-FFF2-40B4-BE49-F238E27FC236}">
                <a16:creationId xmlns:a16="http://schemas.microsoft.com/office/drawing/2014/main" id="{789C7783-5FB4-0E71-0395-734C04855D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14" y="3041290"/>
            <a:ext cx="1270752" cy="373842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62F01A58-43FB-E475-BA55-BA35F129A664}"/>
              </a:ext>
            </a:extLst>
          </p:cNvPr>
          <p:cNvSpPr txBox="1"/>
          <p:nvPr/>
        </p:nvSpPr>
        <p:spPr>
          <a:xfrm>
            <a:off x="2702059" y="3279608"/>
            <a:ext cx="1996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BANCO DE DADOS PRODUÇÃO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A6C7CB6-2416-3BA5-9AB2-700D51573F11}"/>
              </a:ext>
            </a:extLst>
          </p:cNvPr>
          <p:cNvSpPr txBox="1"/>
          <p:nvPr/>
        </p:nvSpPr>
        <p:spPr>
          <a:xfrm>
            <a:off x="5097505" y="3270103"/>
            <a:ext cx="1996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DATA STAGE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HOMOLOGAÇÃO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FD50661C-E116-542A-B356-3392F6DE0944}"/>
              </a:ext>
            </a:extLst>
          </p:cNvPr>
          <p:cNvSpPr txBox="1"/>
          <p:nvPr/>
        </p:nvSpPr>
        <p:spPr>
          <a:xfrm>
            <a:off x="7500504" y="3279607"/>
            <a:ext cx="1996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WAREHOUSE</a:t>
            </a:r>
          </a:p>
        </p:txBody>
      </p:sp>
      <p:pic>
        <p:nvPicPr>
          <p:cNvPr id="49" name="Imagem 4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88EEF5F-4297-0C9F-8EBB-00994B29E9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9" t="38548" r="10627" b="38778"/>
          <a:stretch/>
        </p:blipFill>
        <p:spPr>
          <a:xfrm>
            <a:off x="606613" y="3562629"/>
            <a:ext cx="1264145" cy="273457"/>
          </a:xfrm>
          <a:prstGeom prst="rect">
            <a:avLst/>
          </a:prstGeom>
        </p:spPr>
      </p:pic>
      <p:pic>
        <p:nvPicPr>
          <p:cNvPr id="51" name="Imagem 50" descr="Ícone&#10;&#10;Descrição gerada automaticamente">
            <a:extLst>
              <a:ext uri="{FF2B5EF4-FFF2-40B4-BE49-F238E27FC236}">
                <a16:creationId xmlns:a16="http://schemas.microsoft.com/office/drawing/2014/main" id="{BA16DF5B-EF29-CDD1-F069-741D92E2F4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776" y="1918100"/>
            <a:ext cx="501713" cy="501713"/>
          </a:xfrm>
          <a:prstGeom prst="rect">
            <a:avLst/>
          </a:prstGeom>
        </p:spPr>
      </p:pic>
      <p:pic>
        <p:nvPicPr>
          <p:cNvPr id="53" name="Imagem 52" descr="Logotipo&#10;&#10;Descrição gerada automaticamente">
            <a:extLst>
              <a:ext uri="{FF2B5EF4-FFF2-40B4-BE49-F238E27FC236}">
                <a16:creationId xmlns:a16="http://schemas.microsoft.com/office/drawing/2014/main" id="{49BCBC41-79DD-A0D2-B2CE-0B1FA76B8D0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" t="26479" r="87964" b="20392"/>
          <a:stretch/>
        </p:blipFill>
        <p:spPr>
          <a:xfrm>
            <a:off x="10667944" y="2503214"/>
            <a:ext cx="435376" cy="703246"/>
          </a:xfrm>
          <a:prstGeom prst="rect">
            <a:avLst/>
          </a:prstGeom>
        </p:spPr>
      </p:pic>
      <p:pic>
        <p:nvPicPr>
          <p:cNvPr id="55" name="Imagem 54" descr="Ícone&#10;&#10;Descrição gerada automaticamente">
            <a:extLst>
              <a:ext uri="{FF2B5EF4-FFF2-40B4-BE49-F238E27FC236}">
                <a16:creationId xmlns:a16="http://schemas.microsoft.com/office/drawing/2014/main" id="{9987FBFD-A37F-0BCC-0D81-717613925D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157" y="3289861"/>
            <a:ext cx="598950" cy="557062"/>
          </a:xfrm>
          <a:prstGeom prst="rect">
            <a:avLst/>
          </a:prstGeom>
        </p:spPr>
      </p:pic>
      <p:sp>
        <p:nvSpPr>
          <p:cNvPr id="59" name="Seta: para a Direita 58">
            <a:extLst>
              <a:ext uri="{FF2B5EF4-FFF2-40B4-BE49-F238E27FC236}">
                <a16:creationId xmlns:a16="http://schemas.microsoft.com/office/drawing/2014/main" id="{7EE27086-1460-4666-5ACE-69CA004CD202}"/>
              </a:ext>
            </a:extLst>
          </p:cNvPr>
          <p:cNvSpPr/>
          <p:nvPr/>
        </p:nvSpPr>
        <p:spPr>
          <a:xfrm>
            <a:off x="2143790" y="2618979"/>
            <a:ext cx="752847" cy="37290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Seta: para a Direita 59">
            <a:extLst>
              <a:ext uri="{FF2B5EF4-FFF2-40B4-BE49-F238E27FC236}">
                <a16:creationId xmlns:a16="http://schemas.microsoft.com/office/drawing/2014/main" id="{FA1BF275-D094-D14C-0979-A32F624B61BF}"/>
              </a:ext>
            </a:extLst>
          </p:cNvPr>
          <p:cNvSpPr/>
          <p:nvPr/>
        </p:nvSpPr>
        <p:spPr>
          <a:xfrm>
            <a:off x="4575855" y="2618979"/>
            <a:ext cx="752847" cy="37290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Seta: para a Direita 60">
            <a:extLst>
              <a:ext uri="{FF2B5EF4-FFF2-40B4-BE49-F238E27FC236}">
                <a16:creationId xmlns:a16="http://schemas.microsoft.com/office/drawing/2014/main" id="{B55CDEEE-62A3-3455-7C95-DF544AFA4CFA}"/>
              </a:ext>
            </a:extLst>
          </p:cNvPr>
          <p:cNvSpPr/>
          <p:nvPr/>
        </p:nvSpPr>
        <p:spPr>
          <a:xfrm>
            <a:off x="6940014" y="2618979"/>
            <a:ext cx="752847" cy="37290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Seta: para a Direita 61">
            <a:extLst>
              <a:ext uri="{FF2B5EF4-FFF2-40B4-BE49-F238E27FC236}">
                <a16:creationId xmlns:a16="http://schemas.microsoft.com/office/drawing/2014/main" id="{E09A0B36-C1BD-D186-413C-868E5A3B30FA}"/>
              </a:ext>
            </a:extLst>
          </p:cNvPr>
          <p:cNvSpPr/>
          <p:nvPr/>
        </p:nvSpPr>
        <p:spPr>
          <a:xfrm>
            <a:off x="9372079" y="2618979"/>
            <a:ext cx="752847" cy="37290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0C3267C9-F374-81F5-5B2B-ABD733983A15}"/>
              </a:ext>
            </a:extLst>
          </p:cNvPr>
          <p:cNvSpPr/>
          <p:nvPr/>
        </p:nvSpPr>
        <p:spPr>
          <a:xfrm>
            <a:off x="1601398" y="4313077"/>
            <a:ext cx="1837630" cy="6116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ASPECTOS</a:t>
            </a:r>
          </a:p>
        </p:txBody>
      </p: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2F7B523A-D56F-1C7B-E965-F25CF29449A4}"/>
              </a:ext>
            </a:extLst>
          </p:cNvPr>
          <p:cNvSpPr/>
          <p:nvPr/>
        </p:nvSpPr>
        <p:spPr>
          <a:xfrm>
            <a:off x="5171091" y="4313077"/>
            <a:ext cx="1837630" cy="6116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OPERACIONAL</a:t>
            </a: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id="{EF7710B3-FFBF-DBD4-1E7D-247786C751DD}"/>
              </a:ext>
            </a:extLst>
          </p:cNvPr>
          <p:cNvSpPr/>
          <p:nvPr/>
        </p:nvSpPr>
        <p:spPr>
          <a:xfrm>
            <a:off x="8748527" y="4313077"/>
            <a:ext cx="1837630" cy="6116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ANALÍTICO</a:t>
            </a:r>
          </a:p>
        </p:txBody>
      </p:sp>
      <p:graphicFrame>
        <p:nvGraphicFramePr>
          <p:cNvPr id="66" name="Tabela 65">
            <a:extLst>
              <a:ext uri="{FF2B5EF4-FFF2-40B4-BE49-F238E27FC236}">
                <a16:creationId xmlns:a16="http://schemas.microsoft.com/office/drawing/2014/main" id="{28A21F7B-C70E-7B8D-8906-25BFD3C70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476150"/>
              </p:ext>
            </p:extLst>
          </p:nvPr>
        </p:nvGraphicFramePr>
        <p:xfrm>
          <a:off x="832920" y="4981041"/>
          <a:ext cx="1066498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6430">
                  <a:extLst>
                    <a:ext uri="{9D8B030D-6E8A-4147-A177-3AD203B41FA5}">
                      <a16:colId xmlns:a16="http://schemas.microsoft.com/office/drawing/2014/main" val="2538552515"/>
                    </a:ext>
                  </a:extLst>
                </a:gridCol>
                <a:gridCol w="3605823">
                  <a:extLst>
                    <a:ext uri="{9D8B030D-6E8A-4147-A177-3AD203B41FA5}">
                      <a16:colId xmlns:a16="http://schemas.microsoft.com/office/drawing/2014/main" val="1387510042"/>
                    </a:ext>
                  </a:extLst>
                </a:gridCol>
                <a:gridCol w="3632733">
                  <a:extLst>
                    <a:ext uri="{9D8B030D-6E8A-4147-A177-3AD203B41FA5}">
                      <a16:colId xmlns:a16="http://schemas.microsoft.com/office/drawing/2014/main" val="1717810924"/>
                    </a:ext>
                  </a:extLst>
                </a:gridCol>
              </a:tblGrid>
              <a:tr h="252324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FINALIDADE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01415"/>
                  </a:ext>
                </a:extLst>
              </a:tr>
              <a:tr h="252324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EXEMPLO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4248815"/>
                  </a:ext>
                </a:extLst>
              </a:tr>
              <a:tr h="252324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ORIGEM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16677"/>
                  </a:ext>
                </a:extLst>
              </a:tr>
              <a:tr h="252324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RESTRIÇÕES INTEGRIDADE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530580"/>
                  </a:ext>
                </a:extLst>
              </a:tr>
              <a:tr h="252324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REDUNDÂNCIA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218964"/>
                  </a:ext>
                </a:extLst>
              </a:tr>
              <a:tr h="252324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C00000"/>
                          </a:solidFill>
                        </a:rPr>
                        <a:t>MODELO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935873"/>
                  </a:ext>
                </a:extLst>
              </a:tr>
            </a:tbl>
          </a:graphicData>
        </a:graphic>
      </p:graphicFrame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A643E50D-4251-0908-1334-3AD2705D31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429" y="6227344"/>
            <a:ext cx="1264145" cy="493034"/>
          </a:xfrm>
          <a:prstGeom prst="rect">
            <a:avLst/>
          </a:prstGeom>
        </p:spPr>
      </p:pic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B2BEE489-A19F-6917-B302-2C25A5CDE1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973" y="5013732"/>
            <a:ext cx="1359601" cy="466796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AC5A3703-C8CA-DE6C-4876-DD89ECEA523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9" b="11095"/>
          <a:stretch/>
        </p:blipFill>
        <p:spPr>
          <a:xfrm>
            <a:off x="5602855" y="4971536"/>
            <a:ext cx="1125115" cy="575510"/>
          </a:xfrm>
          <a:prstGeom prst="rect">
            <a:avLst/>
          </a:prstGeom>
        </p:spPr>
      </p:pic>
      <p:pic>
        <p:nvPicPr>
          <p:cNvPr id="11" name="Imagem 10" descr="Ícone&#10;&#10;Descrição gerada automaticamente com confiança baixa">
            <a:extLst>
              <a:ext uri="{FF2B5EF4-FFF2-40B4-BE49-F238E27FC236}">
                <a16:creationId xmlns:a16="http://schemas.microsoft.com/office/drawing/2014/main" id="{C78EA610-2A84-711F-0CA6-A82B1C9CE9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639" y="5695809"/>
            <a:ext cx="1271935" cy="304158"/>
          </a:xfrm>
          <a:prstGeom prst="rect">
            <a:avLst/>
          </a:prstGeom>
        </p:spPr>
      </p:pic>
      <p:pic>
        <p:nvPicPr>
          <p:cNvPr id="12" name="Imagem 11" descr="Uma imagem contendo Texto&#10;&#10;Descrição gerada automaticamente">
            <a:extLst>
              <a:ext uri="{FF2B5EF4-FFF2-40B4-BE49-F238E27FC236}">
                <a16:creationId xmlns:a16="http://schemas.microsoft.com/office/drawing/2014/main" id="{4BF9E1DF-9EAF-2200-722D-34947BE503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1" b="13362"/>
          <a:stretch/>
        </p:blipFill>
        <p:spPr>
          <a:xfrm>
            <a:off x="5289992" y="5589242"/>
            <a:ext cx="1650022" cy="410725"/>
          </a:xfrm>
          <a:prstGeom prst="rect">
            <a:avLst/>
          </a:prstGeom>
        </p:spPr>
      </p:pic>
      <p:pic>
        <p:nvPicPr>
          <p:cNvPr id="14" name="Imagem 13" descr="Interface gráfica do usuário, Logotipo&#10;&#10;Descrição gerada automaticamente">
            <a:extLst>
              <a:ext uri="{FF2B5EF4-FFF2-40B4-BE49-F238E27FC236}">
                <a16:creationId xmlns:a16="http://schemas.microsoft.com/office/drawing/2014/main" id="{EC9B0F6D-86B6-31B6-C018-2180FC9661C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702" y="6119670"/>
            <a:ext cx="1543258" cy="7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843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12412</TotalTime>
  <Words>3439</Words>
  <Application>Microsoft Office PowerPoint</Application>
  <PresentationFormat>Widescreen</PresentationFormat>
  <Paragraphs>664</Paragraphs>
  <Slides>52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sohne</vt:lpstr>
      <vt:lpstr>Söhne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Energisa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Laysa Fernanda Belici Siborde</dc:creator>
  <cp:lastModifiedBy>Laysa Fernanda Belici Siborde</cp:lastModifiedBy>
  <cp:revision>6</cp:revision>
  <dcterms:created xsi:type="dcterms:W3CDTF">2023-09-24T04:44:34Z</dcterms:created>
  <dcterms:modified xsi:type="dcterms:W3CDTF">2024-01-07T03:41:43Z</dcterms:modified>
</cp:coreProperties>
</file>